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66" r:id="rId1"/>
    <p:sldMasterId id="2147483769" r:id="rId2"/>
    <p:sldMasterId id="2147483672" r:id="rId3"/>
    <p:sldMasterId id="2147483778" r:id="rId4"/>
  </p:sldMasterIdLst>
  <p:notesMasterIdLst>
    <p:notesMasterId r:id="rId28"/>
  </p:notesMasterIdLst>
  <p:handoutMasterIdLst>
    <p:handoutMasterId r:id="rId29"/>
  </p:handoutMasterIdLst>
  <p:sldIdLst>
    <p:sldId id="1137" r:id="rId5"/>
    <p:sldId id="1090" r:id="rId6"/>
    <p:sldId id="1165" r:id="rId7"/>
    <p:sldId id="1141" r:id="rId8"/>
    <p:sldId id="1148" r:id="rId9"/>
    <p:sldId id="1092" r:id="rId10"/>
    <p:sldId id="1154" r:id="rId11"/>
    <p:sldId id="1105" r:id="rId12"/>
    <p:sldId id="1126" r:id="rId13"/>
    <p:sldId id="1106" r:id="rId14"/>
    <p:sldId id="1157" r:id="rId15"/>
    <p:sldId id="1156" r:id="rId16"/>
    <p:sldId id="1095" r:id="rId17"/>
    <p:sldId id="1114" r:id="rId18"/>
    <p:sldId id="1115" r:id="rId19"/>
    <p:sldId id="1162" r:id="rId20"/>
    <p:sldId id="1128" r:id="rId21"/>
    <p:sldId id="1151" r:id="rId22"/>
    <p:sldId id="1153" r:id="rId23"/>
    <p:sldId id="1200" r:id="rId24"/>
    <p:sldId id="276" r:id="rId25"/>
    <p:sldId id="1197" r:id="rId26"/>
    <p:sldId id="1195" r:id="rId27"/>
  </p:sldIdLst>
  <p:sldSz cx="9144000" cy="5143500" type="screen16x9"/>
  <p:notesSz cx="6797675" cy="9926638"/>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00FF00"/>
    <a:srgbClr val="EF8817"/>
    <a:srgbClr val="BED15D"/>
    <a:srgbClr val="D81921"/>
    <a:srgbClr val="63B9AE"/>
    <a:srgbClr val="836845"/>
    <a:srgbClr val="E4E4E4"/>
    <a:srgbClr val="C4B16A"/>
    <a:srgbClr val="F5E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55" autoAdjust="0"/>
    <p:restoredTop sz="77845" autoAdjust="0"/>
  </p:normalViewPr>
  <p:slideViewPr>
    <p:cSldViewPr snapToObjects="1">
      <p:cViewPr varScale="1">
        <p:scale>
          <a:sx n="114" d="100"/>
          <a:sy n="114" d="100"/>
        </p:scale>
        <p:origin x="1782" y="48"/>
      </p:cViewPr>
      <p:guideLst>
        <p:guide orient="horz" pos="1620"/>
        <p:guide pos="2880"/>
      </p:guideLst>
    </p:cSldViewPr>
  </p:slideViewPr>
  <p:outlineViewPr>
    <p:cViewPr>
      <p:scale>
        <a:sx n="33" d="100"/>
        <a:sy n="33" d="100"/>
      </p:scale>
      <p:origin x="0" y="-8652"/>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151" d="100"/>
          <a:sy n="151" d="100"/>
        </p:scale>
        <p:origin x="3304" y="192"/>
      </p:cViewPr>
      <p:guideLst>
        <p:guide orient="horz" pos="3127"/>
        <p:guide pos="2141"/>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220CEAE-E2C0-48DF-B723-B01DC6536B6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0705911-1C93-4FAC-8417-8EC817618FFF}">
      <dgm:prSet/>
      <dgm:spPr/>
      <dgm:t>
        <a:bodyPr/>
        <a:lstStyle/>
        <a:p>
          <a:pPr>
            <a:lnSpc>
              <a:spcPct val="100000"/>
            </a:lnSpc>
            <a:defRPr cap="all"/>
          </a:pPr>
          <a:r>
            <a:rPr lang="fr-BE" dirty="0"/>
            <a:t>Mouvements corporels abondants</a:t>
          </a:r>
        </a:p>
        <a:p>
          <a:pPr>
            <a:lnSpc>
              <a:spcPct val="100000"/>
            </a:lnSpc>
            <a:defRPr cap="all"/>
          </a:pPr>
          <a:r>
            <a:rPr lang="fr-BE" dirty="0"/>
            <a:t>(doigts, orteils , bras , jambes, étirements); </a:t>
          </a:r>
          <a:endParaRPr lang="en-US" dirty="0"/>
        </a:p>
      </dgm:t>
    </dgm:pt>
    <dgm:pt modelId="{7C97A150-A240-45C4-A110-936AA60D9471}" type="parTrans" cxnId="{CCA27D67-DE0B-40D0-B66D-72FCFE9F973F}">
      <dgm:prSet/>
      <dgm:spPr/>
      <dgm:t>
        <a:bodyPr/>
        <a:lstStyle/>
        <a:p>
          <a:endParaRPr lang="en-US"/>
        </a:p>
      </dgm:t>
    </dgm:pt>
    <dgm:pt modelId="{567C2C46-981D-4D32-9BBA-E76616C45D1D}" type="sibTrans" cxnId="{CCA27D67-DE0B-40D0-B66D-72FCFE9F973F}">
      <dgm:prSet/>
      <dgm:spPr/>
      <dgm:t>
        <a:bodyPr/>
        <a:lstStyle/>
        <a:p>
          <a:endParaRPr lang="en-US"/>
        </a:p>
      </dgm:t>
    </dgm:pt>
    <dgm:pt modelId="{1F324891-AAAD-404C-BEBD-649BC93F8F03}">
      <dgm:prSet/>
      <dgm:spPr/>
      <dgm:t>
        <a:bodyPr/>
        <a:lstStyle/>
        <a:p>
          <a:pPr>
            <a:lnSpc>
              <a:spcPct val="100000"/>
            </a:lnSpc>
            <a:defRPr cap="all"/>
          </a:pPr>
          <a:r>
            <a:rPr lang="fr-BE"/>
            <a:t>Mouvements des yeux sous les paupières, parfois yeux ouverts mais regard vide; </a:t>
          </a:r>
          <a:endParaRPr lang="en-US"/>
        </a:p>
      </dgm:t>
    </dgm:pt>
    <dgm:pt modelId="{0983B77E-D875-423A-B1B6-B741609B6FE1}" type="parTrans" cxnId="{CF4782F3-A32E-45D2-A1BE-97E9C75CB50B}">
      <dgm:prSet/>
      <dgm:spPr/>
      <dgm:t>
        <a:bodyPr/>
        <a:lstStyle/>
        <a:p>
          <a:endParaRPr lang="en-US"/>
        </a:p>
      </dgm:t>
    </dgm:pt>
    <dgm:pt modelId="{ED915ED7-74CF-47A5-9339-A5BBFFE4BEE4}" type="sibTrans" cxnId="{CF4782F3-A32E-45D2-A1BE-97E9C75CB50B}">
      <dgm:prSet/>
      <dgm:spPr/>
      <dgm:t>
        <a:bodyPr/>
        <a:lstStyle/>
        <a:p>
          <a:endParaRPr lang="en-US"/>
        </a:p>
      </dgm:t>
    </dgm:pt>
    <dgm:pt modelId="{50ED0548-D6B5-4C82-BC01-04A7B431E22B}">
      <dgm:prSet/>
      <dgm:spPr/>
      <dgm:t>
        <a:bodyPr/>
        <a:lstStyle/>
        <a:p>
          <a:pPr>
            <a:lnSpc>
              <a:spcPct val="100000"/>
            </a:lnSpc>
            <a:defRPr cap="all"/>
          </a:pPr>
          <a:r>
            <a:rPr lang="fr-BE"/>
            <a:t>Grognements,</a:t>
          </a:r>
          <a:endParaRPr lang="en-US"/>
        </a:p>
      </dgm:t>
    </dgm:pt>
    <dgm:pt modelId="{CD567205-01DB-4D04-8A01-EAC12DB8EE32}" type="parTrans" cxnId="{D7633CEE-46DF-49A3-9797-D8534ED63627}">
      <dgm:prSet/>
      <dgm:spPr/>
      <dgm:t>
        <a:bodyPr/>
        <a:lstStyle/>
        <a:p>
          <a:endParaRPr lang="en-US"/>
        </a:p>
      </dgm:t>
    </dgm:pt>
    <dgm:pt modelId="{C0F46C3D-B599-4981-9D47-7C695DB04BDF}" type="sibTrans" cxnId="{D7633CEE-46DF-49A3-9797-D8534ED63627}">
      <dgm:prSet/>
      <dgm:spPr/>
      <dgm:t>
        <a:bodyPr/>
        <a:lstStyle/>
        <a:p>
          <a:endParaRPr lang="en-US"/>
        </a:p>
      </dgm:t>
    </dgm:pt>
    <dgm:pt modelId="{C9ED1CE8-101D-47A2-BA48-1DC730285022}">
      <dgm:prSet/>
      <dgm:spPr/>
      <dgm:t>
        <a:bodyPr/>
        <a:lstStyle/>
        <a:p>
          <a:pPr>
            <a:lnSpc>
              <a:spcPct val="100000"/>
            </a:lnSpc>
            <a:defRPr cap="all"/>
          </a:pPr>
          <a:r>
            <a:rPr lang="fr-BE"/>
            <a:t>Visage très expressif (joie: sourire aux anges mais aussi: peur, tristesse, dégoût, colère </a:t>
          </a:r>
          <a:endParaRPr lang="en-US"/>
        </a:p>
      </dgm:t>
    </dgm:pt>
    <dgm:pt modelId="{16363A37-F6A9-4253-9F78-3BBF9CF78B21}" type="parTrans" cxnId="{EC8D38DB-038A-4A6E-AC41-E949D9B3E88E}">
      <dgm:prSet/>
      <dgm:spPr/>
      <dgm:t>
        <a:bodyPr/>
        <a:lstStyle/>
        <a:p>
          <a:endParaRPr lang="en-US"/>
        </a:p>
      </dgm:t>
    </dgm:pt>
    <dgm:pt modelId="{3C24E6ED-C70F-4E0E-A1D3-7F53417B4CFB}" type="sibTrans" cxnId="{EC8D38DB-038A-4A6E-AC41-E949D9B3E88E}">
      <dgm:prSet/>
      <dgm:spPr/>
      <dgm:t>
        <a:bodyPr/>
        <a:lstStyle/>
        <a:p>
          <a:endParaRPr lang="en-US"/>
        </a:p>
      </dgm:t>
    </dgm:pt>
    <dgm:pt modelId="{8EF2A9CC-FC0C-40FD-B024-ACB177D52705}">
      <dgm:prSet/>
      <dgm:spPr/>
      <dgm:t>
        <a:bodyPr/>
        <a:lstStyle/>
        <a:p>
          <a:pPr>
            <a:lnSpc>
              <a:spcPct val="100000"/>
            </a:lnSpc>
            <a:defRPr cap="all"/>
          </a:pPr>
          <a:r>
            <a:rPr lang="fr-BE"/>
            <a:t>Tout rouge mais tonus global bas (mou) </a:t>
          </a:r>
          <a:endParaRPr lang="en-US"/>
        </a:p>
      </dgm:t>
    </dgm:pt>
    <dgm:pt modelId="{7A56E392-6AE0-438C-8DD8-F1D35E390DC7}" type="parTrans" cxnId="{4A89899C-B9A9-449D-866E-694C90971DCC}">
      <dgm:prSet/>
      <dgm:spPr/>
      <dgm:t>
        <a:bodyPr/>
        <a:lstStyle/>
        <a:p>
          <a:endParaRPr lang="en-US"/>
        </a:p>
      </dgm:t>
    </dgm:pt>
    <dgm:pt modelId="{8ACAFC7D-59B2-4B7C-A38F-CA807FADA630}" type="sibTrans" cxnId="{4A89899C-B9A9-449D-866E-694C90971DCC}">
      <dgm:prSet/>
      <dgm:spPr/>
      <dgm:t>
        <a:bodyPr/>
        <a:lstStyle/>
        <a:p>
          <a:endParaRPr lang="en-US"/>
        </a:p>
      </dgm:t>
    </dgm:pt>
    <dgm:pt modelId="{D728BE94-2EC9-46C4-8D7A-C34A9E2B714B}">
      <dgm:prSet/>
      <dgm:spPr/>
      <dgm:t>
        <a:bodyPr/>
        <a:lstStyle/>
        <a:p>
          <a:pPr>
            <a:lnSpc>
              <a:spcPct val="100000"/>
            </a:lnSpc>
            <a:defRPr cap="all"/>
          </a:pPr>
          <a:r>
            <a:rPr lang="fr-BE" b="1"/>
            <a:t>Durée par cycle: variable (10 à 45 min.), 25 minutes en moyenne</a:t>
          </a:r>
          <a:endParaRPr lang="en-US"/>
        </a:p>
      </dgm:t>
    </dgm:pt>
    <dgm:pt modelId="{27009B0C-BC18-4790-AD73-F9D72FCBAFF9}" type="parTrans" cxnId="{0F63E660-061A-4FF2-A54E-CC5068F13E0B}">
      <dgm:prSet/>
      <dgm:spPr/>
      <dgm:t>
        <a:bodyPr/>
        <a:lstStyle/>
        <a:p>
          <a:endParaRPr lang="en-US"/>
        </a:p>
      </dgm:t>
    </dgm:pt>
    <dgm:pt modelId="{6DF79439-73DD-4BFB-9C90-9881F02FC751}" type="sibTrans" cxnId="{0F63E660-061A-4FF2-A54E-CC5068F13E0B}">
      <dgm:prSet/>
      <dgm:spPr/>
      <dgm:t>
        <a:bodyPr/>
        <a:lstStyle/>
        <a:p>
          <a:endParaRPr lang="en-US"/>
        </a:p>
      </dgm:t>
    </dgm:pt>
    <dgm:pt modelId="{F65179C6-6885-4390-9F80-E90C179DA28B}" type="pres">
      <dgm:prSet presAssocID="{3220CEAE-E2C0-48DF-B723-B01DC6536B69}" presName="root" presStyleCnt="0">
        <dgm:presLayoutVars>
          <dgm:dir/>
          <dgm:resizeHandles val="exact"/>
        </dgm:presLayoutVars>
      </dgm:prSet>
      <dgm:spPr/>
    </dgm:pt>
    <dgm:pt modelId="{9106FB7D-C491-461C-914E-6B32F5D6E090}" type="pres">
      <dgm:prSet presAssocID="{90705911-1C93-4FAC-8417-8EC817618FFF}" presName="compNode" presStyleCnt="0"/>
      <dgm:spPr/>
    </dgm:pt>
    <dgm:pt modelId="{DEF063C7-1614-4322-81AF-C2E7A73F589A}" type="pres">
      <dgm:prSet presAssocID="{90705911-1C93-4FAC-8417-8EC817618FFF}" presName="iconBgRect" presStyleLbl="bgShp" presStyleIdx="0" presStyleCnt="6"/>
      <dgm:spPr/>
    </dgm:pt>
    <dgm:pt modelId="{0244684C-CFE4-46CB-8FBF-A80027594E7F}" type="pres">
      <dgm:prSet presAssocID="{90705911-1C93-4FAC-8417-8EC817618F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scle Arm"/>
        </a:ext>
      </dgm:extLst>
    </dgm:pt>
    <dgm:pt modelId="{A1CD5BD5-71AA-47BC-BBB8-5039A7E29C72}" type="pres">
      <dgm:prSet presAssocID="{90705911-1C93-4FAC-8417-8EC817618FFF}" presName="spaceRect" presStyleCnt="0"/>
      <dgm:spPr/>
    </dgm:pt>
    <dgm:pt modelId="{70725557-074E-4B54-8D8D-FA5BCE560750}" type="pres">
      <dgm:prSet presAssocID="{90705911-1C93-4FAC-8417-8EC817618FFF}" presName="textRect" presStyleLbl="revTx" presStyleIdx="0" presStyleCnt="6">
        <dgm:presLayoutVars>
          <dgm:chMax val="1"/>
          <dgm:chPref val="1"/>
        </dgm:presLayoutVars>
      </dgm:prSet>
      <dgm:spPr/>
    </dgm:pt>
    <dgm:pt modelId="{C555A547-50F3-46C5-A9F9-03E22D240BEA}" type="pres">
      <dgm:prSet presAssocID="{567C2C46-981D-4D32-9BBA-E76616C45D1D}" presName="sibTrans" presStyleCnt="0"/>
      <dgm:spPr/>
    </dgm:pt>
    <dgm:pt modelId="{AA1C79FD-CAD0-4E2B-BA36-7AA668FE712C}" type="pres">
      <dgm:prSet presAssocID="{1F324891-AAAD-404C-BEBD-649BC93F8F03}" presName="compNode" presStyleCnt="0"/>
      <dgm:spPr/>
    </dgm:pt>
    <dgm:pt modelId="{96B083F6-761A-4FC8-BD3F-EA0BA2F75125}" type="pres">
      <dgm:prSet presAssocID="{1F324891-AAAD-404C-BEBD-649BC93F8F03}" presName="iconBgRect" presStyleLbl="bgShp" presStyleIdx="1" presStyleCnt="6"/>
      <dgm:spPr/>
    </dgm:pt>
    <dgm:pt modelId="{0CA7707E-871F-4C9E-A16A-441F58F7C851}" type="pres">
      <dgm:prSet presAssocID="{1F324891-AAAD-404C-BEBD-649BC93F8F0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Yeux"/>
        </a:ext>
      </dgm:extLst>
    </dgm:pt>
    <dgm:pt modelId="{57FDC77B-DD06-4C3B-A758-7BB844B1BB4A}" type="pres">
      <dgm:prSet presAssocID="{1F324891-AAAD-404C-BEBD-649BC93F8F03}" presName="spaceRect" presStyleCnt="0"/>
      <dgm:spPr/>
    </dgm:pt>
    <dgm:pt modelId="{45E4A6C6-A303-4049-8F15-2A04E0CC9B18}" type="pres">
      <dgm:prSet presAssocID="{1F324891-AAAD-404C-BEBD-649BC93F8F03}" presName="textRect" presStyleLbl="revTx" presStyleIdx="1" presStyleCnt="6">
        <dgm:presLayoutVars>
          <dgm:chMax val="1"/>
          <dgm:chPref val="1"/>
        </dgm:presLayoutVars>
      </dgm:prSet>
      <dgm:spPr/>
    </dgm:pt>
    <dgm:pt modelId="{9A270150-D55A-4C16-AF77-3DCF30DAE6BE}" type="pres">
      <dgm:prSet presAssocID="{ED915ED7-74CF-47A5-9339-A5BBFFE4BEE4}" presName="sibTrans" presStyleCnt="0"/>
      <dgm:spPr/>
    </dgm:pt>
    <dgm:pt modelId="{537F131C-3347-4BB9-B44A-074261E42822}" type="pres">
      <dgm:prSet presAssocID="{50ED0548-D6B5-4C82-BC01-04A7B431E22B}" presName="compNode" presStyleCnt="0"/>
      <dgm:spPr/>
    </dgm:pt>
    <dgm:pt modelId="{DC825794-D6DA-4BEA-A619-49B386CD9093}" type="pres">
      <dgm:prSet presAssocID="{50ED0548-D6B5-4C82-BC01-04A7B431E22B}" presName="iconBgRect" presStyleLbl="bgShp" presStyleIdx="2" presStyleCnt="6"/>
      <dgm:spPr/>
    </dgm:pt>
    <dgm:pt modelId="{0735BC77-C309-416A-B163-B0FC8CE3AD96}" type="pres">
      <dgm:prSet presAssocID="{50ED0548-D6B5-4C82-BC01-04A7B431E2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z"/>
        </a:ext>
      </dgm:extLst>
    </dgm:pt>
    <dgm:pt modelId="{132C8B21-8E5B-435A-81AE-F2BC0B9A2FC9}" type="pres">
      <dgm:prSet presAssocID="{50ED0548-D6B5-4C82-BC01-04A7B431E22B}" presName="spaceRect" presStyleCnt="0"/>
      <dgm:spPr/>
    </dgm:pt>
    <dgm:pt modelId="{3452E19E-DBCC-4CC3-B86D-6BB13BEDAA29}" type="pres">
      <dgm:prSet presAssocID="{50ED0548-D6B5-4C82-BC01-04A7B431E22B}" presName="textRect" presStyleLbl="revTx" presStyleIdx="2" presStyleCnt="6">
        <dgm:presLayoutVars>
          <dgm:chMax val="1"/>
          <dgm:chPref val="1"/>
        </dgm:presLayoutVars>
      </dgm:prSet>
      <dgm:spPr/>
    </dgm:pt>
    <dgm:pt modelId="{69EBF199-4F0E-4D84-B6C8-B93AC18C916C}" type="pres">
      <dgm:prSet presAssocID="{C0F46C3D-B599-4981-9D47-7C695DB04BDF}" presName="sibTrans" presStyleCnt="0"/>
      <dgm:spPr/>
    </dgm:pt>
    <dgm:pt modelId="{D0478EA4-BB36-4424-B0A5-FB16A139BB0B}" type="pres">
      <dgm:prSet presAssocID="{C9ED1CE8-101D-47A2-BA48-1DC730285022}" presName="compNode" presStyleCnt="0"/>
      <dgm:spPr/>
    </dgm:pt>
    <dgm:pt modelId="{D2C6C5C2-0121-4066-AB4A-6DCFE79CB7BB}" type="pres">
      <dgm:prSet presAssocID="{C9ED1CE8-101D-47A2-BA48-1DC730285022}" presName="iconBgRect" presStyleLbl="bgShp" presStyleIdx="3" presStyleCnt="6"/>
      <dgm:spPr/>
    </dgm:pt>
    <dgm:pt modelId="{B1E4C2EC-B604-4915-BB75-5457E794CC5D}" type="pres">
      <dgm:prSet presAssocID="{C9ED1CE8-101D-47A2-BA48-1DC73028502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ngel Face Outline"/>
        </a:ext>
      </dgm:extLst>
    </dgm:pt>
    <dgm:pt modelId="{93688272-F2A6-4650-97A9-64C9192BFF57}" type="pres">
      <dgm:prSet presAssocID="{C9ED1CE8-101D-47A2-BA48-1DC730285022}" presName="spaceRect" presStyleCnt="0"/>
      <dgm:spPr/>
    </dgm:pt>
    <dgm:pt modelId="{2215A2A8-81B4-4697-99C5-A71F90F65646}" type="pres">
      <dgm:prSet presAssocID="{C9ED1CE8-101D-47A2-BA48-1DC730285022}" presName="textRect" presStyleLbl="revTx" presStyleIdx="3" presStyleCnt="6">
        <dgm:presLayoutVars>
          <dgm:chMax val="1"/>
          <dgm:chPref val="1"/>
        </dgm:presLayoutVars>
      </dgm:prSet>
      <dgm:spPr/>
    </dgm:pt>
    <dgm:pt modelId="{2C63A163-15B6-45F2-B2F9-CB6F0876E1F5}" type="pres">
      <dgm:prSet presAssocID="{3C24E6ED-C70F-4E0E-A1D3-7F53417B4CFB}" presName="sibTrans" presStyleCnt="0"/>
      <dgm:spPr/>
    </dgm:pt>
    <dgm:pt modelId="{36FA6008-C495-41A1-AFC5-3A6D0E6DF6EC}" type="pres">
      <dgm:prSet presAssocID="{8EF2A9CC-FC0C-40FD-B024-ACB177D52705}" presName="compNode" presStyleCnt="0"/>
      <dgm:spPr/>
    </dgm:pt>
    <dgm:pt modelId="{3C9B4F62-3BB4-400B-BABF-75C6E259AF1F}" type="pres">
      <dgm:prSet presAssocID="{8EF2A9CC-FC0C-40FD-B024-ACB177D52705}" presName="iconBgRect" presStyleLbl="bgShp" presStyleIdx="4" presStyleCnt="6"/>
      <dgm:spPr/>
    </dgm:pt>
    <dgm:pt modelId="{DA6E0C65-7455-427B-B9E6-1F9CC5893500}" type="pres">
      <dgm:prSet presAssocID="{8EF2A9CC-FC0C-40FD-B024-ACB177D5270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Jupe"/>
        </a:ext>
      </dgm:extLst>
    </dgm:pt>
    <dgm:pt modelId="{5DB8C0FE-D556-43AE-9F8E-77FE3FC25263}" type="pres">
      <dgm:prSet presAssocID="{8EF2A9CC-FC0C-40FD-B024-ACB177D52705}" presName="spaceRect" presStyleCnt="0"/>
      <dgm:spPr/>
    </dgm:pt>
    <dgm:pt modelId="{0658FE7A-537D-4AC8-A67B-097132B7885D}" type="pres">
      <dgm:prSet presAssocID="{8EF2A9CC-FC0C-40FD-B024-ACB177D52705}" presName="textRect" presStyleLbl="revTx" presStyleIdx="4" presStyleCnt="6">
        <dgm:presLayoutVars>
          <dgm:chMax val="1"/>
          <dgm:chPref val="1"/>
        </dgm:presLayoutVars>
      </dgm:prSet>
      <dgm:spPr/>
    </dgm:pt>
    <dgm:pt modelId="{AC270C67-4464-474E-93E9-3C47C432DD07}" type="pres">
      <dgm:prSet presAssocID="{8ACAFC7D-59B2-4B7C-A38F-CA807FADA630}" presName="sibTrans" presStyleCnt="0"/>
      <dgm:spPr/>
    </dgm:pt>
    <dgm:pt modelId="{C5B2B51E-1DF0-43CA-91FD-495E70E7AA53}" type="pres">
      <dgm:prSet presAssocID="{D728BE94-2EC9-46C4-8D7A-C34A9E2B714B}" presName="compNode" presStyleCnt="0"/>
      <dgm:spPr/>
    </dgm:pt>
    <dgm:pt modelId="{A17C147E-5BFC-4410-BFED-11479896FF7D}" type="pres">
      <dgm:prSet presAssocID="{D728BE94-2EC9-46C4-8D7A-C34A9E2B714B}" presName="iconBgRect" presStyleLbl="bgShp" presStyleIdx="5" presStyleCnt="6"/>
      <dgm:spPr/>
    </dgm:pt>
    <dgm:pt modelId="{3C323597-2503-4372-BBF5-7BD4CB274B68}" type="pres">
      <dgm:prSet presAssocID="{D728BE94-2EC9-46C4-8D7A-C34A9E2B714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ronomètre"/>
        </a:ext>
      </dgm:extLst>
    </dgm:pt>
    <dgm:pt modelId="{6DE6A142-4DD7-4A16-AF7C-FDE30DFD78AC}" type="pres">
      <dgm:prSet presAssocID="{D728BE94-2EC9-46C4-8D7A-C34A9E2B714B}" presName="spaceRect" presStyleCnt="0"/>
      <dgm:spPr/>
    </dgm:pt>
    <dgm:pt modelId="{FCE1A21F-7533-4ED5-AF48-EF9D9AF3F709}" type="pres">
      <dgm:prSet presAssocID="{D728BE94-2EC9-46C4-8D7A-C34A9E2B714B}" presName="textRect" presStyleLbl="revTx" presStyleIdx="5" presStyleCnt="6">
        <dgm:presLayoutVars>
          <dgm:chMax val="1"/>
          <dgm:chPref val="1"/>
        </dgm:presLayoutVars>
      </dgm:prSet>
      <dgm:spPr/>
    </dgm:pt>
  </dgm:ptLst>
  <dgm:cxnLst>
    <dgm:cxn modelId="{5AE0AF39-1C11-430E-B6AC-AF361E1F3C4E}" type="presOf" srcId="{90705911-1C93-4FAC-8417-8EC817618FFF}" destId="{70725557-074E-4B54-8D8D-FA5BCE560750}" srcOrd="0" destOrd="0" presId="urn:microsoft.com/office/officeart/2018/5/layout/IconCircleLabelList"/>
    <dgm:cxn modelId="{0F63E660-061A-4FF2-A54E-CC5068F13E0B}" srcId="{3220CEAE-E2C0-48DF-B723-B01DC6536B69}" destId="{D728BE94-2EC9-46C4-8D7A-C34A9E2B714B}" srcOrd="5" destOrd="0" parTransId="{27009B0C-BC18-4790-AD73-F9D72FCBAFF9}" sibTransId="{6DF79439-73DD-4BFB-9C90-9881F02FC751}"/>
    <dgm:cxn modelId="{B57F9864-6605-426A-85E1-7A44969C66A1}" type="presOf" srcId="{8EF2A9CC-FC0C-40FD-B024-ACB177D52705}" destId="{0658FE7A-537D-4AC8-A67B-097132B7885D}" srcOrd="0" destOrd="0" presId="urn:microsoft.com/office/officeart/2018/5/layout/IconCircleLabelList"/>
    <dgm:cxn modelId="{CCA27D67-DE0B-40D0-B66D-72FCFE9F973F}" srcId="{3220CEAE-E2C0-48DF-B723-B01DC6536B69}" destId="{90705911-1C93-4FAC-8417-8EC817618FFF}" srcOrd="0" destOrd="0" parTransId="{7C97A150-A240-45C4-A110-936AA60D9471}" sibTransId="{567C2C46-981D-4D32-9BBA-E76616C45D1D}"/>
    <dgm:cxn modelId="{3A782A49-188F-406A-8F45-DE87B86A8908}" type="presOf" srcId="{3220CEAE-E2C0-48DF-B723-B01DC6536B69}" destId="{F65179C6-6885-4390-9F80-E90C179DA28B}" srcOrd="0" destOrd="0" presId="urn:microsoft.com/office/officeart/2018/5/layout/IconCircleLabelList"/>
    <dgm:cxn modelId="{7C126779-808F-402E-AE61-26372999F8D2}" type="presOf" srcId="{1F324891-AAAD-404C-BEBD-649BC93F8F03}" destId="{45E4A6C6-A303-4049-8F15-2A04E0CC9B18}" srcOrd="0" destOrd="0" presId="urn:microsoft.com/office/officeart/2018/5/layout/IconCircleLabelList"/>
    <dgm:cxn modelId="{4A89899C-B9A9-449D-866E-694C90971DCC}" srcId="{3220CEAE-E2C0-48DF-B723-B01DC6536B69}" destId="{8EF2A9CC-FC0C-40FD-B024-ACB177D52705}" srcOrd="4" destOrd="0" parTransId="{7A56E392-6AE0-438C-8DD8-F1D35E390DC7}" sibTransId="{8ACAFC7D-59B2-4B7C-A38F-CA807FADA630}"/>
    <dgm:cxn modelId="{9BAC1DC5-202E-4A1D-8A2F-7A10FCD7CD7F}" type="presOf" srcId="{50ED0548-D6B5-4C82-BC01-04A7B431E22B}" destId="{3452E19E-DBCC-4CC3-B86D-6BB13BEDAA29}" srcOrd="0" destOrd="0" presId="urn:microsoft.com/office/officeart/2018/5/layout/IconCircleLabelList"/>
    <dgm:cxn modelId="{EC8D38DB-038A-4A6E-AC41-E949D9B3E88E}" srcId="{3220CEAE-E2C0-48DF-B723-B01DC6536B69}" destId="{C9ED1CE8-101D-47A2-BA48-1DC730285022}" srcOrd="3" destOrd="0" parTransId="{16363A37-F6A9-4253-9F78-3BBF9CF78B21}" sibTransId="{3C24E6ED-C70F-4E0E-A1D3-7F53417B4CFB}"/>
    <dgm:cxn modelId="{D7633CEE-46DF-49A3-9797-D8534ED63627}" srcId="{3220CEAE-E2C0-48DF-B723-B01DC6536B69}" destId="{50ED0548-D6B5-4C82-BC01-04A7B431E22B}" srcOrd="2" destOrd="0" parTransId="{CD567205-01DB-4D04-8A01-EAC12DB8EE32}" sibTransId="{C0F46C3D-B599-4981-9D47-7C695DB04BDF}"/>
    <dgm:cxn modelId="{CF4782F3-A32E-45D2-A1BE-97E9C75CB50B}" srcId="{3220CEAE-E2C0-48DF-B723-B01DC6536B69}" destId="{1F324891-AAAD-404C-BEBD-649BC93F8F03}" srcOrd="1" destOrd="0" parTransId="{0983B77E-D875-423A-B1B6-B741609B6FE1}" sibTransId="{ED915ED7-74CF-47A5-9339-A5BBFFE4BEE4}"/>
    <dgm:cxn modelId="{65D64AF4-1CA7-409C-89AF-384B0A50F407}" type="presOf" srcId="{D728BE94-2EC9-46C4-8D7A-C34A9E2B714B}" destId="{FCE1A21F-7533-4ED5-AF48-EF9D9AF3F709}" srcOrd="0" destOrd="0" presId="urn:microsoft.com/office/officeart/2018/5/layout/IconCircleLabelList"/>
    <dgm:cxn modelId="{C1F842FC-1CA1-431E-88C4-150A46FE779C}" type="presOf" srcId="{C9ED1CE8-101D-47A2-BA48-1DC730285022}" destId="{2215A2A8-81B4-4697-99C5-A71F90F65646}" srcOrd="0" destOrd="0" presId="urn:microsoft.com/office/officeart/2018/5/layout/IconCircleLabelList"/>
    <dgm:cxn modelId="{774EC68E-9D51-4CDD-A922-63856E9CA0E1}" type="presParOf" srcId="{F65179C6-6885-4390-9F80-E90C179DA28B}" destId="{9106FB7D-C491-461C-914E-6B32F5D6E090}" srcOrd="0" destOrd="0" presId="urn:microsoft.com/office/officeart/2018/5/layout/IconCircleLabelList"/>
    <dgm:cxn modelId="{705F2272-56C0-4E28-8903-92A8906F6A31}" type="presParOf" srcId="{9106FB7D-C491-461C-914E-6B32F5D6E090}" destId="{DEF063C7-1614-4322-81AF-C2E7A73F589A}" srcOrd="0" destOrd="0" presId="urn:microsoft.com/office/officeart/2018/5/layout/IconCircleLabelList"/>
    <dgm:cxn modelId="{2624CBBE-A46C-4E74-97C2-7A1766DF172B}" type="presParOf" srcId="{9106FB7D-C491-461C-914E-6B32F5D6E090}" destId="{0244684C-CFE4-46CB-8FBF-A80027594E7F}" srcOrd="1" destOrd="0" presId="urn:microsoft.com/office/officeart/2018/5/layout/IconCircleLabelList"/>
    <dgm:cxn modelId="{D4566C91-15B2-411E-926F-5898D94EC849}" type="presParOf" srcId="{9106FB7D-C491-461C-914E-6B32F5D6E090}" destId="{A1CD5BD5-71AA-47BC-BBB8-5039A7E29C72}" srcOrd="2" destOrd="0" presId="urn:microsoft.com/office/officeart/2018/5/layout/IconCircleLabelList"/>
    <dgm:cxn modelId="{C4903A89-7B01-44BA-8B21-507913B5D51C}" type="presParOf" srcId="{9106FB7D-C491-461C-914E-6B32F5D6E090}" destId="{70725557-074E-4B54-8D8D-FA5BCE560750}" srcOrd="3" destOrd="0" presId="urn:microsoft.com/office/officeart/2018/5/layout/IconCircleLabelList"/>
    <dgm:cxn modelId="{B4A104AD-015B-44A2-A8C1-B8CA3AF985BE}" type="presParOf" srcId="{F65179C6-6885-4390-9F80-E90C179DA28B}" destId="{C555A547-50F3-46C5-A9F9-03E22D240BEA}" srcOrd="1" destOrd="0" presId="urn:microsoft.com/office/officeart/2018/5/layout/IconCircleLabelList"/>
    <dgm:cxn modelId="{71F3F9CF-5BB1-4372-AF5F-32944BAC733D}" type="presParOf" srcId="{F65179C6-6885-4390-9F80-E90C179DA28B}" destId="{AA1C79FD-CAD0-4E2B-BA36-7AA668FE712C}" srcOrd="2" destOrd="0" presId="urn:microsoft.com/office/officeart/2018/5/layout/IconCircleLabelList"/>
    <dgm:cxn modelId="{4B97F536-EC5D-49A7-A070-3307B638B793}" type="presParOf" srcId="{AA1C79FD-CAD0-4E2B-BA36-7AA668FE712C}" destId="{96B083F6-761A-4FC8-BD3F-EA0BA2F75125}" srcOrd="0" destOrd="0" presId="urn:microsoft.com/office/officeart/2018/5/layout/IconCircleLabelList"/>
    <dgm:cxn modelId="{A8F8F8F8-D1C4-42D3-A771-9D588F69E4D0}" type="presParOf" srcId="{AA1C79FD-CAD0-4E2B-BA36-7AA668FE712C}" destId="{0CA7707E-871F-4C9E-A16A-441F58F7C851}" srcOrd="1" destOrd="0" presId="urn:microsoft.com/office/officeart/2018/5/layout/IconCircleLabelList"/>
    <dgm:cxn modelId="{A2E33DF3-E120-466F-A74E-C3F35D9BC514}" type="presParOf" srcId="{AA1C79FD-CAD0-4E2B-BA36-7AA668FE712C}" destId="{57FDC77B-DD06-4C3B-A758-7BB844B1BB4A}" srcOrd="2" destOrd="0" presId="urn:microsoft.com/office/officeart/2018/5/layout/IconCircleLabelList"/>
    <dgm:cxn modelId="{752305B2-6E6C-4ED5-830F-78ECB14DD402}" type="presParOf" srcId="{AA1C79FD-CAD0-4E2B-BA36-7AA668FE712C}" destId="{45E4A6C6-A303-4049-8F15-2A04E0CC9B18}" srcOrd="3" destOrd="0" presId="urn:microsoft.com/office/officeart/2018/5/layout/IconCircleLabelList"/>
    <dgm:cxn modelId="{6A16C9BC-687A-44BA-85F8-9297C91194BA}" type="presParOf" srcId="{F65179C6-6885-4390-9F80-E90C179DA28B}" destId="{9A270150-D55A-4C16-AF77-3DCF30DAE6BE}" srcOrd="3" destOrd="0" presId="urn:microsoft.com/office/officeart/2018/5/layout/IconCircleLabelList"/>
    <dgm:cxn modelId="{C65AE943-994F-48CF-B665-9463EF584F6C}" type="presParOf" srcId="{F65179C6-6885-4390-9F80-E90C179DA28B}" destId="{537F131C-3347-4BB9-B44A-074261E42822}" srcOrd="4" destOrd="0" presId="urn:microsoft.com/office/officeart/2018/5/layout/IconCircleLabelList"/>
    <dgm:cxn modelId="{1CF084FE-EFA5-4FB8-8F57-8BB3B634159C}" type="presParOf" srcId="{537F131C-3347-4BB9-B44A-074261E42822}" destId="{DC825794-D6DA-4BEA-A619-49B386CD9093}" srcOrd="0" destOrd="0" presId="urn:microsoft.com/office/officeart/2018/5/layout/IconCircleLabelList"/>
    <dgm:cxn modelId="{4571BD94-BF2F-4A6F-A04A-2EC21B8EC702}" type="presParOf" srcId="{537F131C-3347-4BB9-B44A-074261E42822}" destId="{0735BC77-C309-416A-B163-B0FC8CE3AD96}" srcOrd="1" destOrd="0" presId="urn:microsoft.com/office/officeart/2018/5/layout/IconCircleLabelList"/>
    <dgm:cxn modelId="{AF1A3978-F245-42B8-B58C-7FCC17D288DD}" type="presParOf" srcId="{537F131C-3347-4BB9-B44A-074261E42822}" destId="{132C8B21-8E5B-435A-81AE-F2BC0B9A2FC9}" srcOrd="2" destOrd="0" presId="urn:microsoft.com/office/officeart/2018/5/layout/IconCircleLabelList"/>
    <dgm:cxn modelId="{5DAE7D8B-52EB-46B8-A99C-BD66D6968479}" type="presParOf" srcId="{537F131C-3347-4BB9-B44A-074261E42822}" destId="{3452E19E-DBCC-4CC3-B86D-6BB13BEDAA29}" srcOrd="3" destOrd="0" presId="urn:microsoft.com/office/officeart/2018/5/layout/IconCircleLabelList"/>
    <dgm:cxn modelId="{864FB3C6-BD53-4BB2-A1FC-04DFC56FB01A}" type="presParOf" srcId="{F65179C6-6885-4390-9F80-E90C179DA28B}" destId="{69EBF199-4F0E-4D84-B6C8-B93AC18C916C}" srcOrd="5" destOrd="0" presId="urn:microsoft.com/office/officeart/2018/5/layout/IconCircleLabelList"/>
    <dgm:cxn modelId="{E4C0FFC0-445B-4E88-943B-1DD67A703E58}" type="presParOf" srcId="{F65179C6-6885-4390-9F80-E90C179DA28B}" destId="{D0478EA4-BB36-4424-B0A5-FB16A139BB0B}" srcOrd="6" destOrd="0" presId="urn:microsoft.com/office/officeart/2018/5/layout/IconCircleLabelList"/>
    <dgm:cxn modelId="{CEA847F2-AE34-410F-A0A7-926F7F54F2BD}" type="presParOf" srcId="{D0478EA4-BB36-4424-B0A5-FB16A139BB0B}" destId="{D2C6C5C2-0121-4066-AB4A-6DCFE79CB7BB}" srcOrd="0" destOrd="0" presId="urn:microsoft.com/office/officeart/2018/5/layout/IconCircleLabelList"/>
    <dgm:cxn modelId="{16013A5C-E451-48FD-8840-E36FA6523EFA}" type="presParOf" srcId="{D0478EA4-BB36-4424-B0A5-FB16A139BB0B}" destId="{B1E4C2EC-B604-4915-BB75-5457E794CC5D}" srcOrd="1" destOrd="0" presId="urn:microsoft.com/office/officeart/2018/5/layout/IconCircleLabelList"/>
    <dgm:cxn modelId="{07F5AB72-AA2A-468F-ADA9-1B015E7BA626}" type="presParOf" srcId="{D0478EA4-BB36-4424-B0A5-FB16A139BB0B}" destId="{93688272-F2A6-4650-97A9-64C9192BFF57}" srcOrd="2" destOrd="0" presId="urn:microsoft.com/office/officeart/2018/5/layout/IconCircleLabelList"/>
    <dgm:cxn modelId="{281E2CD8-261C-4288-A927-FAAC98D5D6FF}" type="presParOf" srcId="{D0478EA4-BB36-4424-B0A5-FB16A139BB0B}" destId="{2215A2A8-81B4-4697-99C5-A71F90F65646}" srcOrd="3" destOrd="0" presId="urn:microsoft.com/office/officeart/2018/5/layout/IconCircleLabelList"/>
    <dgm:cxn modelId="{A2DEE652-C440-442E-AC6F-C0221175F564}" type="presParOf" srcId="{F65179C6-6885-4390-9F80-E90C179DA28B}" destId="{2C63A163-15B6-45F2-B2F9-CB6F0876E1F5}" srcOrd="7" destOrd="0" presId="urn:microsoft.com/office/officeart/2018/5/layout/IconCircleLabelList"/>
    <dgm:cxn modelId="{F55F9B6E-985B-4336-A782-A3C712D38F12}" type="presParOf" srcId="{F65179C6-6885-4390-9F80-E90C179DA28B}" destId="{36FA6008-C495-41A1-AFC5-3A6D0E6DF6EC}" srcOrd="8" destOrd="0" presId="urn:microsoft.com/office/officeart/2018/5/layout/IconCircleLabelList"/>
    <dgm:cxn modelId="{AF505CA0-C3AE-4205-9EE6-49D9520B5F7F}" type="presParOf" srcId="{36FA6008-C495-41A1-AFC5-3A6D0E6DF6EC}" destId="{3C9B4F62-3BB4-400B-BABF-75C6E259AF1F}" srcOrd="0" destOrd="0" presId="urn:microsoft.com/office/officeart/2018/5/layout/IconCircleLabelList"/>
    <dgm:cxn modelId="{0F5F7982-A39F-44E8-AB45-05247CEEC5EA}" type="presParOf" srcId="{36FA6008-C495-41A1-AFC5-3A6D0E6DF6EC}" destId="{DA6E0C65-7455-427B-B9E6-1F9CC5893500}" srcOrd="1" destOrd="0" presId="urn:microsoft.com/office/officeart/2018/5/layout/IconCircleLabelList"/>
    <dgm:cxn modelId="{14763AF2-983B-4AB9-B271-D24C1B77163D}" type="presParOf" srcId="{36FA6008-C495-41A1-AFC5-3A6D0E6DF6EC}" destId="{5DB8C0FE-D556-43AE-9F8E-77FE3FC25263}" srcOrd="2" destOrd="0" presId="urn:microsoft.com/office/officeart/2018/5/layout/IconCircleLabelList"/>
    <dgm:cxn modelId="{E9187D1F-99C8-4D88-9853-DCC955A75614}" type="presParOf" srcId="{36FA6008-C495-41A1-AFC5-3A6D0E6DF6EC}" destId="{0658FE7A-537D-4AC8-A67B-097132B7885D}" srcOrd="3" destOrd="0" presId="urn:microsoft.com/office/officeart/2018/5/layout/IconCircleLabelList"/>
    <dgm:cxn modelId="{A0456CD9-552A-4C40-BB9B-3CAB80227FC6}" type="presParOf" srcId="{F65179C6-6885-4390-9F80-E90C179DA28B}" destId="{AC270C67-4464-474E-93E9-3C47C432DD07}" srcOrd="9" destOrd="0" presId="urn:microsoft.com/office/officeart/2018/5/layout/IconCircleLabelList"/>
    <dgm:cxn modelId="{4020BF6F-283B-4AF1-96C8-7A9BDD39F2EA}" type="presParOf" srcId="{F65179C6-6885-4390-9F80-E90C179DA28B}" destId="{C5B2B51E-1DF0-43CA-91FD-495E70E7AA53}" srcOrd="10" destOrd="0" presId="urn:microsoft.com/office/officeart/2018/5/layout/IconCircleLabelList"/>
    <dgm:cxn modelId="{92B407FB-859C-4437-A2B9-CE8D89B8201D}" type="presParOf" srcId="{C5B2B51E-1DF0-43CA-91FD-495E70E7AA53}" destId="{A17C147E-5BFC-4410-BFED-11479896FF7D}" srcOrd="0" destOrd="0" presId="urn:microsoft.com/office/officeart/2018/5/layout/IconCircleLabelList"/>
    <dgm:cxn modelId="{E400669C-A656-449A-BA1B-FB397FE9ED4E}" type="presParOf" srcId="{C5B2B51E-1DF0-43CA-91FD-495E70E7AA53}" destId="{3C323597-2503-4372-BBF5-7BD4CB274B68}" srcOrd="1" destOrd="0" presId="urn:microsoft.com/office/officeart/2018/5/layout/IconCircleLabelList"/>
    <dgm:cxn modelId="{965957A7-6C35-4F80-B045-4CC8D4B7528C}" type="presParOf" srcId="{C5B2B51E-1DF0-43CA-91FD-495E70E7AA53}" destId="{6DE6A142-4DD7-4A16-AF7C-FDE30DFD78AC}" srcOrd="2" destOrd="0" presId="urn:microsoft.com/office/officeart/2018/5/layout/IconCircleLabelList"/>
    <dgm:cxn modelId="{E5EF095B-6584-4A16-B3F2-5E1D035977D7}" type="presParOf" srcId="{C5B2B51E-1DF0-43CA-91FD-495E70E7AA53}" destId="{FCE1A21F-7533-4ED5-AF48-EF9D9AF3F7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30C70-4253-4F42-B84C-11110D8C37F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1D887D7-0327-4889-9B53-577AECE8D121}">
      <dgm:prSet/>
      <dgm:spPr/>
      <dgm:t>
        <a:bodyPr/>
        <a:lstStyle/>
        <a:p>
          <a:pPr>
            <a:defRPr cap="all"/>
          </a:pPr>
          <a:r>
            <a:rPr lang="fr-BE"/>
            <a:t>Maladie </a:t>
          </a:r>
          <a:endParaRPr lang="en-US"/>
        </a:p>
      </dgm:t>
    </dgm:pt>
    <dgm:pt modelId="{DE62524E-2C84-4D68-97D4-4A7F8801DE32}" type="parTrans" cxnId="{3F55B048-937F-415D-B651-E676E016F733}">
      <dgm:prSet/>
      <dgm:spPr/>
      <dgm:t>
        <a:bodyPr/>
        <a:lstStyle/>
        <a:p>
          <a:endParaRPr lang="en-US"/>
        </a:p>
      </dgm:t>
    </dgm:pt>
    <dgm:pt modelId="{282F2D74-61FB-499E-AFFC-0084D2FC86EE}" type="sibTrans" cxnId="{3F55B048-937F-415D-B651-E676E016F733}">
      <dgm:prSet/>
      <dgm:spPr/>
      <dgm:t>
        <a:bodyPr/>
        <a:lstStyle/>
        <a:p>
          <a:endParaRPr lang="en-US"/>
        </a:p>
      </dgm:t>
    </dgm:pt>
    <dgm:pt modelId="{56EBFFA7-5CDD-443E-9648-E41C85533CDC}">
      <dgm:prSet/>
      <dgm:spPr/>
      <dgm:t>
        <a:bodyPr/>
        <a:lstStyle/>
        <a:p>
          <a:pPr>
            <a:defRPr cap="all"/>
          </a:pPr>
          <a:r>
            <a:rPr lang="fr-BE"/>
            <a:t>Douleur </a:t>
          </a:r>
          <a:endParaRPr lang="en-US"/>
        </a:p>
      </dgm:t>
    </dgm:pt>
    <dgm:pt modelId="{760C1606-C66D-4CE3-ACBC-021277758B8B}" type="parTrans" cxnId="{EC01237A-3078-4060-BBCD-264EADD81B3D}">
      <dgm:prSet/>
      <dgm:spPr/>
      <dgm:t>
        <a:bodyPr/>
        <a:lstStyle/>
        <a:p>
          <a:endParaRPr lang="en-US"/>
        </a:p>
      </dgm:t>
    </dgm:pt>
    <dgm:pt modelId="{7C05D7B1-38E8-4408-B260-5DA15B6570CA}" type="sibTrans" cxnId="{EC01237A-3078-4060-BBCD-264EADD81B3D}">
      <dgm:prSet/>
      <dgm:spPr/>
      <dgm:t>
        <a:bodyPr/>
        <a:lstStyle/>
        <a:p>
          <a:endParaRPr lang="en-US"/>
        </a:p>
      </dgm:t>
    </dgm:pt>
    <dgm:pt modelId="{F1F236EA-231D-4C88-8C5A-11FDBD6969A7}">
      <dgm:prSet/>
      <dgm:spPr/>
      <dgm:t>
        <a:bodyPr/>
        <a:lstStyle/>
        <a:p>
          <a:pPr>
            <a:defRPr cap="all"/>
          </a:pPr>
          <a:r>
            <a:rPr lang="fr-BE"/>
            <a:t>Troubles digestifs:  reflux, coliques </a:t>
          </a:r>
          <a:endParaRPr lang="en-US"/>
        </a:p>
      </dgm:t>
    </dgm:pt>
    <dgm:pt modelId="{62EB9695-617C-4FAF-955F-BA8D13F87466}" type="parTrans" cxnId="{876D1DC7-EC21-4996-B605-AFC6FAFF741E}">
      <dgm:prSet/>
      <dgm:spPr/>
      <dgm:t>
        <a:bodyPr/>
        <a:lstStyle/>
        <a:p>
          <a:endParaRPr lang="en-US"/>
        </a:p>
      </dgm:t>
    </dgm:pt>
    <dgm:pt modelId="{C157B00C-8653-4969-8ADE-6264C3BC5659}" type="sibTrans" cxnId="{876D1DC7-EC21-4996-B605-AFC6FAFF741E}">
      <dgm:prSet/>
      <dgm:spPr/>
      <dgm:t>
        <a:bodyPr/>
        <a:lstStyle/>
        <a:p>
          <a:endParaRPr lang="en-US"/>
        </a:p>
      </dgm:t>
    </dgm:pt>
    <dgm:pt modelId="{700B3689-FEBA-41CB-A842-60BECE319B4E}" type="pres">
      <dgm:prSet presAssocID="{2D030C70-4253-4F42-B84C-11110D8C37F4}" presName="root" presStyleCnt="0">
        <dgm:presLayoutVars>
          <dgm:dir/>
          <dgm:resizeHandles val="exact"/>
        </dgm:presLayoutVars>
      </dgm:prSet>
      <dgm:spPr/>
    </dgm:pt>
    <dgm:pt modelId="{7D9DCFB1-22D9-49B3-A423-2429DAB4F2F6}" type="pres">
      <dgm:prSet presAssocID="{11D887D7-0327-4889-9B53-577AECE8D121}" presName="compNode" presStyleCnt="0"/>
      <dgm:spPr/>
    </dgm:pt>
    <dgm:pt modelId="{897E22B0-73E6-4F72-A46B-F42CB66433F9}" type="pres">
      <dgm:prSet presAssocID="{11D887D7-0327-4889-9B53-577AECE8D121}" presName="iconBgRect" presStyleLbl="bgShp" presStyleIdx="0" presStyleCnt="3"/>
      <dgm:spPr/>
    </dgm:pt>
    <dgm:pt modelId="{EE592058-770C-4AA5-A869-E811E2D35E24}" type="pres">
      <dgm:prSet presAssocID="{11D887D7-0327-4889-9B53-577AECE8D12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éthoscope"/>
        </a:ext>
      </dgm:extLst>
    </dgm:pt>
    <dgm:pt modelId="{3FF1CC87-0325-4C70-AFDC-EF97F8426747}" type="pres">
      <dgm:prSet presAssocID="{11D887D7-0327-4889-9B53-577AECE8D121}" presName="spaceRect" presStyleCnt="0"/>
      <dgm:spPr/>
    </dgm:pt>
    <dgm:pt modelId="{4D7BF3DF-C20E-4EA4-BFC1-E223954BB1D3}" type="pres">
      <dgm:prSet presAssocID="{11D887D7-0327-4889-9B53-577AECE8D121}" presName="textRect" presStyleLbl="revTx" presStyleIdx="0" presStyleCnt="3">
        <dgm:presLayoutVars>
          <dgm:chMax val="1"/>
          <dgm:chPref val="1"/>
        </dgm:presLayoutVars>
      </dgm:prSet>
      <dgm:spPr/>
    </dgm:pt>
    <dgm:pt modelId="{0B56099B-8145-433C-BA0D-CC33B9A6E78E}" type="pres">
      <dgm:prSet presAssocID="{282F2D74-61FB-499E-AFFC-0084D2FC86EE}" presName="sibTrans" presStyleCnt="0"/>
      <dgm:spPr/>
    </dgm:pt>
    <dgm:pt modelId="{5517B8D7-D72B-452D-A532-0EE964B8C15E}" type="pres">
      <dgm:prSet presAssocID="{56EBFFA7-5CDD-443E-9648-E41C85533CDC}" presName="compNode" presStyleCnt="0"/>
      <dgm:spPr/>
    </dgm:pt>
    <dgm:pt modelId="{5C4C82A3-9C79-4FA6-A24F-DF81F9232454}" type="pres">
      <dgm:prSet presAssocID="{56EBFFA7-5CDD-443E-9648-E41C85533CDC}" presName="iconBgRect" presStyleLbl="bgShp" presStyleIdx="1" presStyleCnt="3"/>
      <dgm:spPr/>
    </dgm:pt>
    <dgm:pt modelId="{55BED220-C154-4C63-9799-DA5336A1A64F}" type="pres">
      <dgm:prSet presAssocID="{56EBFFA7-5CDD-443E-9648-E41C85533C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1873957D-8A6B-409B-8C7D-061598154B92}" type="pres">
      <dgm:prSet presAssocID="{56EBFFA7-5CDD-443E-9648-E41C85533CDC}" presName="spaceRect" presStyleCnt="0"/>
      <dgm:spPr/>
    </dgm:pt>
    <dgm:pt modelId="{B56F7797-E92D-4164-9EC9-EAC0AE96FD77}" type="pres">
      <dgm:prSet presAssocID="{56EBFFA7-5CDD-443E-9648-E41C85533CDC}" presName="textRect" presStyleLbl="revTx" presStyleIdx="1" presStyleCnt="3">
        <dgm:presLayoutVars>
          <dgm:chMax val="1"/>
          <dgm:chPref val="1"/>
        </dgm:presLayoutVars>
      </dgm:prSet>
      <dgm:spPr/>
    </dgm:pt>
    <dgm:pt modelId="{32044C67-197D-4C7E-B85E-5C52F9D4ACC6}" type="pres">
      <dgm:prSet presAssocID="{7C05D7B1-38E8-4408-B260-5DA15B6570CA}" presName="sibTrans" presStyleCnt="0"/>
      <dgm:spPr/>
    </dgm:pt>
    <dgm:pt modelId="{659B7676-9950-48E3-80B7-F0D6A82F71F1}" type="pres">
      <dgm:prSet presAssocID="{F1F236EA-231D-4C88-8C5A-11FDBD6969A7}" presName="compNode" presStyleCnt="0"/>
      <dgm:spPr/>
    </dgm:pt>
    <dgm:pt modelId="{F2F44BF7-5AF8-41E8-9179-83F096B43C8F}" type="pres">
      <dgm:prSet presAssocID="{F1F236EA-231D-4C88-8C5A-11FDBD6969A7}" presName="iconBgRect" presStyleLbl="bgShp" presStyleIdx="2" presStyleCnt="3"/>
      <dgm:spPr/>
    </dgm:pt>
    <dgm:pt modelId="{BFCC46DF-F33F-4A22-9A04-5245C68A4F25}" type="pres">
      <dgm:prSet presAssocID="{F1F236EA-231D-4C88-8C5A-11FDBD6969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stomac"/>
        </a:ext>
      </dgm:extLst>
    </dgm:pt>
    <dgm:pt modelId="{8A8C8945-55D6-4BDA-A07C-6C9F5DE24002}" type="pres">
      <dgm:prSet presAssocID="{F1F236EA-231D-4C88-8C5A-11FDBD6969A7}" presName="spaceRect" presStyleCnt="0"/>
      <dgm:spPr/>
    </dgm:pt>
    <dgm:pt modelId="{646F1492-AD07-4F56-ADDA-B2979CDD57E5}" type="pres">
      <dgm:prSet presAssocID="{F1F236EA-231D-4C88-8C5A-11FDBD6969A7}" presName="textRect" presStyleLbl="revTx" presStyleIdx="2" presStyleCnt="3">
        <dgm:presLayoutVars>
          <dgm:chMax val="1"/>
          <dgm:chPref val="1"/>
        </dgm:presLayoutVars>
      </dgm:prSet>
      <dgm:spPr/>
    </dgm:pt>
  </dgm:ptLst>
  <dgm:cxnLst>
    <dgm:cxn modelId="{3F55B048-937F-415D-B651-E676E016F733}" srcId="{2D030C70-4253-4F42-B84C-11110D8C37F4}" destId="{11D887D7-0327-4889-9B53-577AECE8D121}" srcOrd="0" destOrd="0" parTransId="{DE62524E-2C84-4D68-97D4-4A7F8801DE32}" sibTransId="{282F2D74-61FB-499E-AFFC-0084D2FC86EE}"/>
    <dgm:cxn modelId="{EC01237A-3078-4060-BBCD-264EADD81B3D}" srcId="{2D030C70-4253-4F42-B84C-11110D8C37F4}" destId="{56EBFFA7-5CDD-443E-9648-E41C85533CDC}" srcOrd="1" destOrd="0" parTransId="{760C1606-C66D-4CE3-ACBC-021277758B8B}" sibTransId="{7C05D7B1-38E8-4408-B260-5DA15B6570CA}"/>
    <dgm:cxn modelId="{876D1DC7-EC21-4996-B605-AFC6FAFF741E}" srcId="{2D030C70-4253-4F42-B84C-11110D8C37F4}" destId="{F1F236EA-231D-4C88-8C5A-11FDBD6969A7}" srcOrd="2" destOrd="0" parTransId="{62EB9695-617C-4FAF-955F-BA8D13F87466}" sibTransId="{C157B00C-8653-4969-8ADE-6264C3BC5659}"/>
    <dgm:cxn modelId="{E843C2C9-5424-4E13-8CDF-850FF1E72951}" type="presOf" srcId="{F1F236EA-231D-4C88-8C5A-11FDBD6969A7}" destId="{646F1492-AD07-4F56-ADDA-B2979CDD57E5}" srcOrd="0" destOrd="0" presId="urn:microsoft.com/office/officeart/2018/5/layout/IconCircleLabelList"/>
    <dgm:cxn modelId="{E24070CB-DDFC-4EE3-BC4E-9E38B623A2A3}" type="presOf" srcId="{11D887D7-0327-4889-9B53-577AECE8D121}" destId="{4D7BF3DF-C20E-4EA4-BFC1-E223954BB1D3}" srcOrd="0" destOrd="0" presId="urn:microsoft.com/office/officeart/2018/5/layout/IconCircleLabelList"/>
    <dgm:cxn modelId="{442970E4-3710-4367-B57B-B6AF166C15C4}" type="presOf" srcId="{56EBFFA7-5CDD-443E-9648-E41C85533CDC}" destId="{B56F7797-E92D-4164-9EC9-EAC0AE96FD77}" srcOrd="0" destOrd="0" presId="urn:microsoft.com/office/officeart/2018/5/layout/IconCircleLabelList"/>
    <dgm:cxn modelId="{4C11A7F3-E1AB-49A4-B3E3-54271EFF6833}" type="presOf" srcId="{2D030C70-4253-4F42-B84C-11110D8C37F4}" destId="{700B3689-FEBA-41CB-A842-60BECE319B4E}" srcOrd="0" destOrd="0" presId="urn:microsoft.com/office/officeart/2018/5/layout/IconCircleLabelList"/>
    <dgm:cxn modelId="{E531DA75-AAAB-4270-BE9F-504C87D4EC52}" type="presParOf" srcId="{700B3689-FEBA-41CB-A842-60BECE319B4E}" destId="{7D9DCFB1-22D9-49B3-A423-2429DAB4F2F6}" srcOrd="0" destOrd="0" presId="urn:microsoft.com/office/officeart/2018/5/layout/IconCircleLabelList"/>
    <dgm:cxn modelId="{2D6D5CD5-7CFA-4157-AFD4-C5D55901F3C3}" type="presParOf" srcId="{7D9DCFB1-22D9-49B3-A423-2429DAB4F2F6}" destId="{897E22B0-73E6-4F72-A46B-F42CB66433F9}" srcOrd="0" destOrd="0" presId="urn:microsoft.com/office/officeart/2018/5/layout/IconCircleLabelList"/>
    <dgm:cxn modelId="{D26A4045-A03E-421E-88EB-122D5D4B71C1}" type="presParOf" srcId="{7D9DCFB1-22D9-49B3-A423-2429DAB4F2F6}" destId="{EE592058-770C-4AA5-A869-E811E2D35E24}" srcOrd="1" destOrd="0" presId="urn:microsoft.com/office/officeart/2018/5/layout/IconCircleLabelList"/>
    <dgm:cxn modelId="{78860F4E-7689-4FE1-BE97-81F4E0B5BFB9}" type="presParOf" srcId="{7D9DCFB1-22D9-49B3-A423-2429DAB4F2F6}" destId="{3FF1CC87-0325-4C70-AFDC-EF97F8426747}" srcOrd="2" destOrd="0" presId="urn:microsoft.com/office/officeart/2018/5/layout/IconCircleLabelList"/>
    <dgm:cxn modelId="{58E0D00F-5057-4B06-AFEF-A9BA1D30D6CE}" type="presParOf" srcId="{7D9DCFB1-22D9-49B3-A423-2429DAB4F2F6}" destId="{4D7BF3DF-C20E-4EA4-BFC1-E223954BB1D3}" srcOrd="3" destOrd="0" presId="urn:microsoft.com/office/officeart/2018/5/layout/IconCircleLabelList"/>
    <dgm:cxn modelId="{9069503E-3ACF-4E29-AA5E-B68AA843570C}" type="presParOf" srcId="{700B3689-FEBA-41CB-A842-60BECE319B4E}" destId="{0B56099B-8145-433C-BA0D-CC33B9A6E78E}" srcOrd="1" destOrd="0" presId="urn:microsoft.com/office/officeart/2018/5/layout/IconCircleLabelList"/>
    <dgm:cxn modelId="{1D744593-0C38-48B1-BF0A-EDAA43F607CF}" type="presParOf" srcId="{700B3689-FEBA-41CB-A842-60BECE319B4E}" destId="{5517B8D7-D72B-452D-A532-0EE964B8C15E}" srcOrd="2" destOrd="0" presId="urn:microsoft.com/office/officeart/2018/5/layout/IconCircleLabelList"/>
    <dgm:cxn modelId="{E483C567-F965-486B-ADAE-50345C3393CC}" type="presParOf" srcId="{5517B8D7-D72B-452D-A532-0EE964B8C15E}" destId="{5C4C82A3-9C79-4FA6-A24F-DF81F9232454}" srcOrd="0" destOrd="0" presId="urn:microsoft.com/office/officeart/2018/5/layout/IconCircleLabelList"/>
    <dgm:cxn modelId="{E2C77D3B-862D-4432-AF66-6452498C892F}" type="presParOf" srcId="{5517B8D7-D72B-452D-A532-0EE964B8C15E}" destId="{55BED220-C154-4C63-9799-DA5336A1A64F}" srcOrd="1" destOrd="0" presId="urn:microsoft.com/office/officeart/2018/5/layout/IconCircleLabelList"/>
    <dgm:cxn modelId="{77D4400A-CD85-4648-9DD5-5F07C89EFB22}" type="presParOf" srcId="{5517B8D7-D72B-452D-A532-0EE964B8C15E}" destId="{1873957D-8A6B-409B-8C7D-061598154B92}" srcOrd="2" destOrd="0" presId="urn:microsoft.com/office/officeart/2018/5/layout/IconCircleLabelList"/>
    <dgm:cxn modelId="{697B33C9-9CBC-4AD7-8D82-32D63F084EF4}" type="presParOf" srcId="{5517B8D7-D72B-452D-A532-0EE964B8C15E}" destId="{B56F7797-E92D-4164-9EC9-EAC0AE96FD77}" srcOrd="3" destOrd="0" presId="urn:microsoft.com/office/officeart/2018/5/layout/IconCircleLabelList"/>
    <dgm:cxn modelId="{E5BC022C-947F-43FF-B065-72573E682B73}" type="presParOf" srcId="{700B3689-FEBA-41CB-A842-60BECE319B4E}" destId="{32044C67-197D-4C7E-B85E-5C52F9D4ACC6}" srcOrd="3" destOrd="0" presId="urn:microsoft.com/office/officeart/2018/5/layout/IconCircleLabelList"/>
    <dgm:cxn modelId="{F30B3767-0FC2-47FB-8FF6-AC124354B74F}" type="presParOf" srcId="{700B3689-FEBA-41CB-A842-60BECE319B4E}" destId="{659B7676-9950-48E3-80B7-F0D6A82F71F1}" srcOrd="4" destOrd="0" presId="urn:microsoft.com/office/officeart/2018/5/layout/IconCircleLabelList"/>
    <dgm:cxn modelId="{DB392644-1FF6-46B0-B375-6271FF9A2933}" type="presParOf" srcId="{659B7676-9950-48E3-80B7-F0D6A82F71F1}" destId="{F2F44BF7-5AF8-41E8-9179-83F096B43C8F}" srcOrd="0" destOrd="0" presId="urn:microsoft.com/office/officeart/2018/5/layout/IconCircleLabelList"/>
    <dgm:cxn modelId="{0B352776-80CB-4ED7-892C-D276A6448074}" type="presParOf" srcId="{659B7676-9950-48E3-80B7-F0D6A82F71F1}" destId="{BFCC46DF-F33F-4A22-9A04-5245C68A4F25}" srcOrd="1" destOrd="0" presId="urn:microsoft.com/office/officeart/2018/5/layout/IconCircleLabelList"/>
    <dgm:cxn modelId="{591EF185-6B2D-4CBF-86DE-7CEDBAB9C5A8}" type="presParOf" srcId="{659B7676-9950-48E3-80B7-F0D6A82F71F1}" destId="{8A8C8945-55D6-4BDA-A07C-6C9F5DE24002}" srcOrd="2" destOrd="0" presId="urn:microsoft.com/office/officeart/2018/5/layout/IconCircleLabelList"/>
    <dgm:cxn modelId="{888B8533-A462-4DB1-A8D5-588DDC80110C}" type="presParOf" srcId="{659B7676-9950-48E3-80B7-F0D6A82F71F1}" destId="{646F1492-AD07-4F56-ADDA-B2979CDD57E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063C7-1614-4322-81AF-C2E7A73F589A}">
      <dsp:nvSpPr>
        <dsp:cNvPr id="0" name=""/>
        <dsp:cNvSpPr/>
      </dsp:nvSpPr>
      <dsp:spPr>
        <a:xfrm>
          <a:off x="215129"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4684C-CFE4-46CB-8FBF-A80027594E7F}">
      <dsp:nvSpPr>
        <dsp:cNvPr id="0" name=""/>
        <dsp:cNvSpPr/>
      </dsp:nvSpPr>
      <dsp:spPr>
        <a:xfrm>
          <a:off x="355437" y="820872"/>
          <a:ext cx="377753" cy="377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25557-074E-4B54-8D8D-FA5BCE560750}">
      <dsp:nvSpPr>
        <dsp:cNvPr id="0" name=""/>
        <dsp:cNvSpPr/>
      </dsp:nvSpPr>
      <dsp:spPr>
        <a:xfrm>
          <a:off x="4666"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dirty="0"/>
            <a:t>Mouvements corporels abondants</a:t>
          </a:r>
        </a:p>
        <a:p>
          <a:pPr marL="0" lvl="0" indent="0" algn="ctr" defTabSz="488950">
            <a:lnSpc>
              <a:spcPct val="100000"/>
            </a:lnSpc>
            <a:spcBef>
              <a:spcPct val="0"/>
            </a:spcBef>
            <a:spcAft>
              <a:spcPct val="35000"/>
            </a:spcAft>
            <a:buNone/>
            <a:defRPr cap="all"/>
          </a:pPr>
          <a:r>
            <a:rPr lang="fr-BE" sz="1100" kern="1200" dirty="0"/>
            <a:t>(doigts, orteils , bras , jambes, étirements); </a:t>
          </a:r>
          <a:endParaRPr lang="en-US" sz="1100" kern="1200" dirty="0"/>
        </a:p>
      </dsp:txBody>
      <dsp:txXfrm>
        <a:off x="4666" y="1544001"/>
        <a:ext cx="1079296" cy="431718"/>
      </dsp:txXfrm>
    </dsp:sp>
    <dsp:sp modelId="{96B083F6-761A-4FC8-BD3F-EA0BA2F75125}">
      <dsp:nvSpPr>
        <dsp:cNvPr id="0" name=""/>
        <dsp:cNvSpPr/>
      </dsp:nvSpPr>
      <dsp:spPr>
        <a:xfrm>
          <a:off x="1483303"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7707E-871F-4C9E-A16A-441F58F7C851}">
      <dsp:nvSpPr>
        <dsp:cNvPr id="0" name=""/>
        <dsp:cNvSpPr/>
      </dsp:nvSpPr>
      <dsp:spPr>
        <a:xfrm>
          <a:off x="1623611" y="820872"/>
          <a:ext cx="377753" cy="377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4A6C6-A303-4049-8F15-2A04E0CC9B18}">
      <dsp:nvSpPr>
        <dsp:cNvPr id="0" name=""/>
        <dsp:cNvSpPr/>
      </dsp:nvSpPr>
      <dsp:spPr>
        <a:xfrm>
          <a:off x="1272840"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Mouvements des yeux sous les paupières, parfois yeux ouverts mais regard vide; </a:t>
          </a:r>
          <a:endParaRPr lang="en-US" sz="1100" kern="1200"/>
        </a:p>
      </dsp:txBody>
      <dsp:txXfrm>
        <a:off x="1272840" y="1544001"/>
        <a:ext cx="1079296" cy="431718"/>
      </dsp:txXfrm>
    </dsp:sp>
    <dsp:sp modelId="{DC825794-D6DA-4BEA-A619-49B386CD9093}">
      <dsp:nvSpPr>
        <dsp:cNvPr id="0" name=""/>
        <dsp:cNvSpPr/>
      </dsp:nvSpPr>
      <dsp:spPr>
        <a:xfrm>
          <a:off x="2751477"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5BC77-C309-416A-B163-B0FC8CE3AD96}">
      <dsp:nvSpPr>
        <dsp:cNvPr id="0" name=""/>
        <dsp:cNvSpPr/>
      </dsp:nvSpPr>
      <dsp:spPr>
        <a:xfrm>
          <a:off x="2891785" y="820872"/>
          <a:ext cx="377753" cy="377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2E19E-DBCC-4CC3-B86D-6BB13BEDAA29}">
      <dsp:nvSpPr>
        <dsp:cNvPr id="0" name=""/>
        <dsp:cNvSpPr/>
      </dsp:nvSpPr>
      <dsp:spPr>
        <a:xfrm>
          <a:off x="2541014"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Grognements,</a:t>
          </a:r>
          <a:endParaRPr lang="en-US" sz="1100" kern="1200"/>
        </a:p>
      </dsp:txBody>
      <dsp:txXfrm>
        <a:off x="2541014" y="1544001"/>
        <a:ext cx="1079296" cy="431718"/>
      </dsp:txXfrm>
    </dsp:sp>
    <dsp:sp modelId="{D2C6C5C2-0121-4066-AB4A-6DCFE79CB7BB}">
      <dsp:nvSpPr>
        <dsp:cNvPr id="0" name=""/>
        <dsp:cNvSpPr/>
      </dsp:nvSpPr>
      <dsp:spPr>
        <a:xfrm>
          <a:off x="4019650"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4C2EC-B604-4915-BB75-5457E794CC5D}">
      <dsp:nvSpPr>
        <dsp:cNvPr id="0" name=""/>
        <dsp:cNvSpPr/>
      </dsp:nvSpPr>
      <dsp:spPr>
        <a:xfrm>
          <a:off x="4159959" y="820872"/>
          <a:ext cx="377753" cy="3777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5A2A8-81B4-4697-99C5-A71F90F65646}">
      <dsp:nvSpPr>
        <dsp:cNvPr id="0" name=""/>
        <dsp:cNvSpPr/>
      </dsp:nvSpPr>
      <dsp:spPr>
        <a:xfrm>
          <a:off x="3809187"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Visage très expressif (joie: sourire aux anges mais aussi: peur, tristesse, dégoût, colère </a:t>
          </a:r>
          <a:endParaRPr lang="en-US" sz="1100" kern="1200"/>
        </a:p>
      </dsp:txBody>
      <dsp:txXfrm>
        <a:off x="3809187" y="1544001"/>
        <a:ext cx="1079296" cy="431718"/>
      </dsp:txXfrm>
    </dsp:sp>
    <dsp:sp modelId="{3C9B4F62-3BB4-400B-BABF-75C6E259AF1F}">
      <dsp:nvSpPr>
        <dsp:cNvPr id="0" name=""/>
        <dsp:cNvSpPr/>
      </dsp:nvSpPr>
      <dsp:spPr>
        <a:xfrm>
          <a:off x="5287824"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E0C65-7455-427B-B9E6-1F9CC5893500}">
      <dsp:nvSpPr>
        <dsp:cNvPr id="0" name=""/>
        <dsp:cNvSpPr/>
      </dsp:nvSpPr>
      <dsp:spPr>
        <a:xfrm>
          <a:off x="5428133" y="820872"/>
          <a:ext cx="377753" cy="3777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8FE7A-537D-4AC8-A67B-097132B7885D}">
      <dsp:nvSpPr>
        <dsp:cNvPr id="0" name=""/>
        <dsp:cNvSpPr/>
      </dsp:nvSpPr>
      <dsp:spPr>
        <a:xfrm>
          <a:off x="5077361"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Tout rouge mais tonus global bas (mou) </a:t>
          </a:r>
          <a:endParaRPr lang="en-US" sz="1100" kern="1200"/>
        </a:p>
      </dsp:txBody>
      <dsp:txXfrm>
        <a:off x="5077361" y="1544001"/>
        <a:ext cx="1079296" cy="431718"/>
      </dsp:txXfrm>
    </dsp:sp>
    <dsp:sp modelId="{A17C147E-5BFC-4410-BFED-11479896FF7D}">
      <dsp:nvSpPr>
        <dsp:cNvPr id="0" name=""/>
        <dsp:cNvSpPr/>
      </dsp:nvSpPr>
      <dsp:spPr>
        <a:xfrm>
          <a:off x="6555998"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23597-2503-4372-BBF5-7BD4CB274B68}">
      <dsp:nvSpPr>
        <dsp:cNvPr id="0" name=""/>
        <dsp:cNvSpPr/>
      </dsp:nvSpPr>
      <dsp:spPr>
        <a:xfrm>
          <a:off x="6696307" y="820872"/>
          <a:ext cx="377753" cy="3777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1A21F-7533-4ED5-AF48-EF9D9AF3F709}">
      <dsp:nvSpPr>
        <dsp:cNvPr id="0" name=""/>
        <dsp:cNvSpPr/>
      </dsp:nvSpPr>
      <dsp:spPr>
        <a:xfrm>
          <a:off x="6345535"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b="1" kern="1200"/>
            <a:t>Durée par cycle: variable (10 à 45 min.), 25 minutes en moyenne</a:t>
          </a:r>
          <a:endParaRPr lang="en-US" sz="1100" kern="1200"/>
        </a:p>
      </dsp:txBody>
      <dsp:txXfrm>
        <a:off x="6345535" y="1544001"/>
        <a:ext cx="1079296" cy="43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E22B0-73E6-4F72-A46B-F42CB66433F9}">
      <dsp:nvSpPr>
        <dsp:cNvPr id="0" name=""/>
        <dsp:cNvSpPr/>
      </dsp:nvSpPr>
      <dsp:spPr>
        <a:xfrm>
          <a:off x="467999" y="106818"/>
          <a:ext cx="1338187" cy="1338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92058-770C-4AA5-A869-E811E2D35E24}">
      <dsp:nvSpPr>
        <dsp:cNvPr id="0" name=""/>
        <dsp:cNvSpPr/>
      </dsp:nvSpPr>
      <dsp:spPr>
        <a:xfrm>
          <a:off x="753187" y="392006"/>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7BF3DF-C20E-4EA4-BFC1-E223954BB1D3}">
      <dsp:nvSpPr>
        <dsp:cNvPr id="0" name=""/>
        <dsp:cNvSpPr/>
      </dsp:nvSpPr>
      <dsp:spPr>
        <a:xfrm>
          <a:off x="40218" y="1861818"/>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r-BE" sz="1900" kern="1200"/>
            <a:t>Maladie </a:t>
          </a:r>
          <a:endParaRPr lang="en-US" sz="1900" kern="1200"/>
        </a:p>
      </dsp:txBody>
      <dsp:txXfrm>
        <a:off x="40218" y="1861818"/>
        <a:ext cx="2193750" cy="720000"/>
      </dsp:txXfrm>
    </dsp:sp>
    <dsp:sp modelId="{5C4C82A3-9C79-4FA6-A24F-DF81F9232454}">
      <dsp:nvSpPr>
        <dsp:cNvPr id="0" name=""/>
        <dsp:cNvSpPr/>
      </dsp:nvSpPr>
      <dsp:spPr>
        <a:xfrm>
          <a:off x="3045655" y="106818"/>
          <a:ext cx="1338187" cy="1338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ED220-C154-4C63-9799-DA5336A1A64F}">
      <dsp:nvSpPr>
        <dsp:cNvPr id="0" name=""/>
        <dsp:cNvSpPr/>
      </dsp:nvSpPr>
      <dsp:spPr>
        <a:xfrm>
          <a:off x="3330843" y="392006"/>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6F7797-E92D-4164-9EC9-EAC0AE96FD77}">
      <dsp:nvSpPr>
        <dsp:cNvPr id="0" name=""/>
        <dsp:cNvSpPr/>
      </dsp:nvSpPr>
      <dsp:spPr>
        <a:xfrm>
          <a:off x="2617874" y="1861818"/>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r-BE" sz="1900" kern="1200"/>
            <a:t>Douleur </a:t>
          </a:r>
          <a:endParaRPr lang="en-US" sz="1900" kern="1200"/>
        </a:p>
      </dsp:txBody>
      <dsp:txXfrm>
        <a:off x="2617874" y="1861818"/>
        <a:ext cx="2193750" cy="720000"/>
      </dsp:txXfrm>
    </dsp:sp>
    <dsp:sp modelId="{F2F44BF7-5AF8-41E8-9179-83F096B43C8F}">
      <dsp:nvSpPr>
        <dsp:cNvPr id="0" name=""/>
        <dsp:cNvSpPr/>
      </dsp:nvSpPr>
      <dsp:spPr>
        <a:xfrm>
          <a:off x="5623312" y="106818"/>
          <a:ext cx="1338187" cy="1338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C46DF-F33F-4A22-9A04-5245C68A4F25}">
      <dsp:nvSpPr>
        <dsp:cNvPr id="0" name=""/>
        <dsp:cNvSpPr/>
      </dsp:nvSpPr>
      <dsp:spPr>
        <a:xfrm>
          <a:off x="5908499" y="392006"/>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6F1492-AD07-4F56-ADDA-B2979CDD57E5}">
      <dsp:nvSpPr>
        <dsp:cNvPr id="0" name=""/>
        <dsp:cNvSpPr/>
      </dsp:nvSpPr>
      <dsp:spPr>
        <a:xfrm>
          <a:off x="5195530" y="1861818"/>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fr-BE" sz="1900" kern="1200"/>
            <a:t>Troubles digestifs:  reflux, coliques </a:t>
          </a:r>
          <a:endParaRPr lang="en-US" sz="1900" kern="1200"/>
        </a:p>
      </dsp:txBody>
      <dsp:txXfrm>
        <a:off x="5195530" y="1861818"/>
        <a:ext cx="21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6515619" y="330888"/>
            <a:ext cx="282057" cy="496332"/>
          </a:xfrm>
          <a:prstGeom prst="rect">
            <a:avLst/>
          </a:prstGeom>
        </p:spPr>
        <p:txBody>
          <a:bodyPr vert="horz" lIns="91440" tIns="45720" rIns="91440" bIns="45720" rtlCol="0" anchor="b"/>
          <a:lstStyle>
            <a:lvl1pPr algn="r">
              <a:defRPr sz="1200"/>
            </a:lvl1pPr>
          </a:lstStyle>
          <a:p>
            <a:fld id="{80C5BA55-396F-46DB-98CB-67F5915743A3}" type="slidenum">
              <a:rPr lang="en-US" smtClean="0"/>
              <a:pPr/>
              <a:t>‹N°›</a:t>
            </a:fld>
            <a:endParaRPr lang="en-US" dirty="0"/>
          </a:p>
        </p:txBody>
      </p:sp>
    </p:spTree>
    <p:extLst>
      <p:ext uri="{BB962C8B-B14F-4D97-AF65-F5344CB8AC3E}">
        <p14:creationId xmlns:p14="http://schemas.microsoft.com/office/powerpoint/2010/main" val="385429610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3850836" y="0"/>
            <a:ext cx="2945659" cy="496332"/>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11/24/2023</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009"/>
            <a:ext cx="2945659" cy="496332"/>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3850836" y="9428009"/>
            <a:ext cx="2945659" cy="496332"/>
          </a:xfrm>
          <a:prstGeom prst="rect">
            <a:avLst/>
          </a:prstGeom>
        </p:spPr>
        <p:txBody>
          <a:bodyPr vert="horz" lIns="91440" tIns="45720" rIns="91440" bIns="45720" rtlCol="0" anchor="b"/>
          <a:lstStyle>
            <a:lvl1pPr algn="r">
              <a:defRPr sz="1200"/>
            </a:lvl1pPr>
          </a:lstStyle>
          <a:p>
            <a:fld id="{C0D40C94-5092-4638-9E1F-C533F19764C0}" type="slidenum">
              <a:rPr lang="en-US" smtClean="0"/>
              <a:pPr/>
              <a:t>‹N°›</a:t>
            </a:fld>
            <a:endParaRPr lang="en-US" dirty="0"/>
          </a:p>
        </p:txBody>
      </p:sp>
    </p:spTree>
    <p:extLst>
      <p:ext uri="{BB962C8B-B14F-4D97-AF65-F5344CB8AC3E}">
        <p14:creationId xmlns:p14="http://schemas.microsoft.com/office/powerpoint/2010/main" val="4265064614"/>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e l'image des diapositives 1">
            <a:extLst>
              <a:ext uri="{FF2B5EF4-FFF2-40B4-BE49-F238E27FC236}">
                <a16:creationId xmlns:a16="http://schemas.microsoft.com/office/drawing/2014/main" id="{B25B4EBF-01CA-46EB-8531-EB1C9E662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Espace réservé des commentaires 2">
            <a:extLst>
              <a:ext uri="{FF2B5EF4-FFF2-40B4-BE49-F238E27FC236}">
                <a16:creationId xmlns:a16="http://schemas.microsoft.com/office/drawing/2014/main" id="{CFA95526-DE56-4632-8629-29EE99921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dirty="0"/>
          </a:p>
        </p:txBody>
      </p:sp>
      <p:sp>
        <p:nvSpPr>
          <p:cNvPr id="208900" name="Espace réservé du numéro de diapositive 3">
            <a:extLst>
              <a:ext uri="{FF2B5EF4-FFF2-40B4-BE49-F238E27FC236}">
                <a16:creationId xmlns:a16="http://schemas.microsoft.com/office/drawing/2014/main" id="{50AF4851-9360-459D-A953-FF00A140792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CE249A-5C33-4339-97C5-3BE509CF8331}" type="slidenum">
              <a:rPr lang="fr-BE" altLang="fr-FR">
                <a:latin typeface="Calibri" panose="020F0502020204030204" pitchFamily="34" charset="0"/>
              </a:rPr>
              <a:pPr eaLnBrk="1" hangingPunct="1"/>
              <a:t>9</a:t>
            </a:fld>
            <a:endParaRPr lang="fr-BE" altLang="fr-FR">
              <a:latin typeface="Calibri" panose="020F0502020204030204" pitchFamily="34" charset="0"/>
            </a:endParaRPr>
          </a:p>
        </p:txBody>
      </p:sp>
    </p:spTree>
    <p:extLst>
      <p:ext uri="{BB962C8B-B14F-4D97-AF65-F5344CB8AC3E}">
        <p14:creationId xmlns:p14="http://schemas.microsoft.com/office/powerpoint/2010/main" val="161107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595124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424" y="-308407"/>
            <a:ext cx="2575247" cy="1822859"/>
          </a:xfrm>
          <a:prstGeom prst="rect">
            <a:avLst/>
          </a:prstGeom>
        </p:spPr>
      </p:pic>
    </p:spTree>
    <p:extLst>
      <p:ext uri="{BB962C8B-B14F-4D97-AF65-F5344CB8AC3E}">
        <p14:creationId xmlns:p14="http://schemas.microsoft.com/office/powerpoint/2010/main" val="351750598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675042" y="1332970"/>
            <a:ext cx="2433209" cy="2445235"/>
          </a:xfrm>
          <a:prstGeom prst="roundRect">
            <a:avLst>
              <a:gd name="adj" fmla="val 8446"/>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374535" y="1116457"/>
            <a:ext cx="1354706" cy="1354390"/>
          </a:xfrm>
          <a:prstGeom prst="roundRect">
            <a:avLst>
              <a:gd name="adj" fmla="val 11041"/>
            </a:avLst>
          </a:prstGeom>
          <a:ln w="28575">
            <a:solidFill>
              <a:schemeClr val="accent1"/>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1917858" y="1116457"/>
            <a:ext cx="1354706" cy="1354390"/>
          </a:xfrm>
          <a:prstGeom prst="roundRect">
            <a:avLst>
              <a:gd name="adj" fmla="val 13151"/>
            </a:avLst>
          </a:prstGeom>
          <a:ln w="28575">
            <a:solidFill>
              <a:schemeClr val="accent2"/>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3461181" y="1116457"/>
            <a:ext cx="1354706" cy="1354390"/>
          </a:xfrm>
          <a:prstGeom prst="roundRect">
            <a:avLst>
              <a:gd name="adj" fmla="val 11744"/>
            </a:avLst>
          </a:prstGeom>
          <a:ln w="28575">
            <a:solidFill>
              <a:schemeClr val="accent3"/>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006192" y="1116457"/>
            <a:ext cx="1354706" cy="1354390"/>
          </a:xfrm>
          <a:prstGeom prst="roundRect">
            <a:avLst>
              <a:gd name="adj" fmla="val 7524"/>
            </a:avLst>
          </a:prstGeom>
          <a:ln w="28575">
            <a:solidFill>
              <a:schemeClr val="accent4"/>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0" name="Picture Placeholder 6"/>
          <p:cNvSpPr>
            <a:spLocks noGrp="1"/>
          </p:cNvSpPr>
          <p:nvPr>
            <p:ph type="pic" sz="quarter" idx="16"/>
          </p:nvPr>
        </p:nvSpPr>
        <p:spPr>
          <a:xfrm>
            <a:off x="3169669" y="1307178"/>
            <a:ext cx="1354706" cy="1354390"/>
          </a:xfrm>
          <a:prstGeom prst="roundRect">
            <a:avLst>
              <a:gd name="adj" fmla="val 11744"/>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4630151" y="1307178"/>
            <a:ext cx="1354706" cy="1354390"/>
          </a:xfrm>
          <a:prstGeom prst="roundRect">
            <a:avLst>
              <a:gd name="adj" fmla="val 7524"/>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6" name="Picture Placeholder 6"/>
          <p:cNvSpPr>
            <a:spLocks noGrp="1"/>
          </p:cNvSpPr>
          <p:nvPr>
            <p:ph type="pic" sz="quarter" idx="14"/>
          </p:nvPr>
        </p:nvSpPr>
        <p:spPr>
          <a:xfrm>
            <a:off x="2697518" y="2405288"/>
            <a:ext cx="973180" cy="972954"/>
          </a:xfrm>
          <a:prstGeom prst="ellipse">
            <a:avLst/>
          </a:prstGeom>
          <a:solidFill>
            <a:schemeClr val="bg1">
              <a:lumMod val="95000"/>
            </a:schemeClr>
          </a:solidFill>
          <a:ln w="28575">
            <a:solidFill>
              <a:schemeClr val="accent1"/>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4043914" y="1033042"/>
            <a:ext cx="973180" cy="972954"/>
          </a:xfrm>
          <a:prstGeom prst="ellipse">
            <a:avLst/>
          </a:prstGeom>
          <a:solidFill>
            <a:schemeClr val="bg1">
              <a:lumMod val="95000"/>
            </a:schemeClr>
          </a:solidFill>
          <a:ln w="28575">
            <a:solidFill>
              <a:schemeClr val="accent2"/>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5418560" y="2398767"/>
            <a:ext cx="973180" cy="972954"/>
          </a:xfrm>
          <a:prstGeom prst="ellipse">
            <a:avLst/>
          </a:prstGeom>
          <a:solidFill>
            <a:schemeClr val="bg1">
              <a:lumMod val="95000"/>
            </a:schemeClr>
          </a:solidFill>
          <a:ln w="28575">
            <a:solidFill>
              <a:schemeClr val="accent3"/>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4049373" y="3759287"/>
            <a:ext cx="973180" cy="972954"/>
          </a:xfrm>
          <a:prstGeom prst="ellipse">
            <a:avLst/>
          </a:prstGeom>
          <a:solidFill>
            <a:schemeClr val="bg1">
              <a:lumMod val="95000"/>
            </a:schemeClr>
          </a:solidFill>
          <a:ln w="28575">
            <a:solidFill>
              <a:schemeClr val="accent4"/>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3" name="Picture Placeholder 6"/>
          <p:cNvSpPr>
            <a:spLocks noGrp="1"/>
          </p:cNvSpPr>
          <p:nvPr>
            <p:ph type="pic" sz="quarter" idx="10" hasCustomPrompt="1"/>
          </p:nvPr>
        </p:nvSpPr>
        <p:spPr>
          <a:xfrm>
            <a:off x="0" y="954312"/>
            <a:ext cx="9143998" cy="3691290"/>
          </a:xfrm>
          <a:prstGeom prst="downArrowCallout">
            <a:avLst>
              <a:gd name="adj1" fmla="val 50000"/>
              <a:gd name="adj2" fmla="val 15352"/>
              <a:gd name="adj3" fmla="val 5443"/>
              <a:gd name="adj4" fmla="val 94557"/>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4456786" cy="4587995"/>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4687214" y="-20565"/>
            <a:ext cx="4456786" cy="4530388"/>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3222955"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24153235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356921"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3270925"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6181346"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8"/>
            <a:ext cx="2698091" cy="255001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424" y="-308407"/>
            <a:ext cx="2575247" cy="1822859"/>
          </a:xfrm>
          <a:prstGeom prst="rect">
            <a:avLst/>
          </a:prstGeom>
        </p:spPr>
      </p:pic>
    </p:spTree>
    <p:extLst>
      <p:ext uri="{BB962C8B-B14F-4D97-AF65-F5344CB8AC3E}">
        <p14:creationId xmlns:p14="http://schemas.microsoft.com/office/powerpoint/2010/main" val="1927015575"/>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26981116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3765503" y="1036926"/>
            <a:ext cx="2520524" cy="3723890"/>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097281" y="1318654"/>
            <a:ext cx="2437794" cy="3202641"/>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5608927" y="1318654"/>
            <a:ext cx="2437794" cy="3202641"/>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3258581" y="1079134"/>
            <a:ext cx="2735941" cy="3681682"/>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29" name="Picture Placeholder 6"/>
          <p:cNvSpPr>
            <a:spLocks noGrp="1"/>
          </p:cNvSpPr>
          <p:nvPr>
            <p:ph type="pic" sz="quarter" idx="10" hasCustomPrompt="1"/>
          </p:nvPr>
        </p:nvSpPr>
        <p:spPr>
          <a:xfrm>
            <a:off x="356920"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3270925"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6181346"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356920"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6181346"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3270925"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22250" y="161925"/>
            <a:ext cx="4410075" cy="4426070"/>
          </a:xfrm>
          <a:prstGeom prst="round1Rect">
            <a:avLst>
              <a:gd name="adj" fmla="val 5318"/>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4805150" y="162540"/>
            <a:ext cx="4116180" cy="3388530"/>
          </a:xfrm>
          <a:prstGeom prst="round1Rect">
            <a:avLst>
              <a:gd name="adj" fmla="val 6441"/>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4805149" y="3734164"/>
            <a:ext cx="4116180" cy="853831"/>
          </a:xfrm>
          <a:prstGeom prst="rect">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3EFD4E9-2803-364D-91D0-5BD73EE4A1BF}"/>
              </a:ext>
            </a:extLst>
          </p:cNvPr>
          <p:cNvSpPr txBox="1">
            <a:spLocks/>
          </p:cNvSpPr>
          <p:nvPr userDrawn="1"/>
        </p:nvSpPr>
        <p:spPr>
          <a:xfrm>
            <a:off x="6666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4D55BF2A-BE97-4F44-BC5D-B67E2A59D9FD}"/>
              </a:ext>
            </a:extLst>
          </p:cNvPr>
          <p:cNvSpPr txBox="1"/>
          <p:nvPr userDrawn="1"/>
        </p:nvSpPr>
        <p:spPr>
          <a:xfrm>
            <a:off x="666668" y="1182711"/>
            <a:ext cx="3685064" cy="323165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don't look even slightly believable. </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F48E3BE3-BCB1-9842-9302-FC2E3C29CC16}"/>
              </a:ext>
            </a:extLst>
          </p:cNvPr>
          <p:cNvSpPr txBox="1">
            <a:spLocks/>
          </p:cNvSpPr>
          <p:nvPr userDrawn="1"/>
        </p:nvSpPr>
        <p:spPr>
          <a:xfrm>
            <a:off x="47868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0885899B-F484-0945-AF7F-E72235A8BA38}"/>
              </a:ext>
            </a:extLst>
          </p:cNvPr>
          <p:cNvSpPr txBox="1"/>
          <p:nvPr userDrawn="1"/>
        </p:nvSpPr>
        <p:spPr>
          <a:xfrm>
            <a:off x="4786868" y="1237066"/>
            <a:ext cx="3685064" cy="323165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don't look even slightly believable.</a:t>
            </a:r>
          </a:p>
        </p:txBody>
      </p:sp>
    </p:spTree>
    <p:extLst>
      <p:ext uri="{BB962C8B-B14F-4D97-AF65-F5344CB8AC3E}">
        <p14:creationId xmlns:p14="http://schemas.microsoft.com/office/powerpoint/2010/main" val="39638718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654059" y="1260100"/>
            <a:ext cx="1887010" cy="329264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000"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40491189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67991" y="1472626"/>
            <a:ext cx="1421516" cy="1421092"/>
          </a:xfrm>
          <a:prstGeom prst="roundRect">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2822643" y="1472626"/>
            <a:ext cx="1421516" cy="1421092"/>
          </a:xfrm>
          <a:prstGeom prst="roundRect">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4829092" y="1472626"/>
            <a:ext cx="1421516" cy="1421092"/>
          </a:xfrm>
          <a:prstGeom prst="roundRect">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6835350" y="1472626"/>
            <a:ext cx="1421516" cy="1421092"/>
          </a:xfrm>
          <a:prstGeom prst="roundRect">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5416690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1" y="1"/>
            <a:ext cx="9144000" cy="2974997"/>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3418406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215381"/>
            <a:ext cx="9144000" cy="3257400"/>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796383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09">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660456" y="1419611"/>
            <a:ext cx="3681115" cy="3225991"/>
          </a:xfrm>
          <a:prstGeom prst="rect">
            <a:avLst/>
          </a:prstGeom>
          <a:solidFill>
            <a:schemeClr val="bg1">
              <a:lumMod val="95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379399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492041" y="1211542"/>
            <a:ext cx="2780547" cy="1579784"/>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5" name="Picture Placeholder 7"/>
          <p:cNvSpPr>
            <a:spLocks noGrp="1"/>
          </p:cNvSpPr>
          <p:nvPr>
            <p:ph type="pic" sz="quarter" idx="15" hasCustomPrompt="1"/>
          </p:nvPr>
        </p:nvSpPr>
        <p:spPr>
          <a:xfrm>
            <a:off x="2848738" y="2127250"/>
            <a:ext cx="2031271" cy="1270468"/>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107693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6473031" y="982438"/>
            <a:ext cx="1780328" cy="2385429"/>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5913617" y="2049672"/>
            <a:ext cx="786824" cy="1417427"/>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931162547"/>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Picture Placeholder 7"/>
          <p:cNvSpPr>
            <a:spLocks noGrp="1"/>
          </p:cNvSpPr>
          <p:nvPr>
            <p:ph type="pic" sz="quarter" idx="10" hasCustomPrompt="1"/>
          </p:nvPr>
        </p:nvSpPr>
        <p:spPr>
          <a:xfrm>
            <a:off x="647310"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1" hasCustomPrompt="1"/>
          </p:nvPr>
        </p:nvSpPr>
        <p:spPr>
          <a:xfrm>
            <a:off x="4786868"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72156020"/>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7"/>
          <p:cNvSpPr>
            <a:spLocks noGrp="1"/>
          </p:cNvSpPr>
          <p:nvPr>
            <p:ph type="pic" sz="quarter" idx="11" hasCustomPrompt="1"/>
          </p:nvPr>
        </p:nvSpPr>
        <p:spPr>
          <a:xfrm>
            <a:off x="4786868" y="2283715"/>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5219433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13958339-DAE0-6744-B769-BEF43D5BA592}"/>
              </a:ext>
            </a:extLst>
          </p:cNvPr>
          <p:cNvSpPr txBox="1">
            <a:spLocks/>
          </p:cNvSpPr>
          <p:nvPr userDrawn="1"/>
        </p:nvSpPr>
        <p:spPr>
          <a:xfrm>
            <a:off x="666668" y="1172392"/>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One Column Text Slide</a:t>
            </a:r>
          </a:p>
        </p:txBody>
      </p:sp>
      <p:sp>
        <p:nvSpPr>
          <p:cNvPr id="6" name="TextBox 5">
            <a:extLst>
              <a:ext uri="{FF2B5EF4-FFF2-40B4-BE49-F238E27FC236}">
                <a16:creationId xmlns:a16="http://schemas.microsoft.com/office/drawing/2014/main" id="{76A6F5CB-C268-D447-B0D5-8A58A7878EBF}"/>
              </a:ext>
            </a:extLst>
          </p:cNvPr>
          <p:cNvSpPr txBox="1"/>
          <p:nvPr userDrawn="1"/>
        </p:nvSpPr>
        <p:spPr>
          <a:xfrm>
            <a:off x="666668" y="1419610"/>
            <a:ext cx="7822608"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predefined chunks as necessary, making this the first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the majority have suffered alteration in some form, by injected </a:t>
            </a:r>
            <a:r>
              <a:rPr lang="en-US" sz="1400" dirty="0" err="1">
                <a:solidFill>
                  <a:schemeClr val="tx1">
                    <a:lumMod val="50000"/>
                    <a:lumOff val="50000"/>
                  </a:schemeClr>
                </a:solidFill>
                <a:latin typeface="Calibri" panose="020F0502020204030204" pitchFamily="34" charset="0"/>
                <a:cs typeface="Calibri" panose="020F0502020204030204" pitchFamily="34" charset="0"/>
              </a:rPr>
              <a:t>humour</a:t>
            </a:r>
            <a:r>
              <a:rPr lang="en-US" sz="1400" dirty="0">
                <a:solidFill>
                  <a:schemeClr val="tx1">
                    <a:lumMod val="50000"/>
                    <a:lumOff val="50000"/>
                  </a:schemeClr>
                </a:solidFill>
                <a:latin typeface="Calibri" panose="020F0502020204030204" pitchFamily="34" charset="0"/>
                <a:cs typeface="Calibri" panose="020F0502020204030204" pitchFamily="34" charset="0"/>
              </a:rPr>
              <a:t>, or randomized words which don't look even slightly believable. If you are going to use A passage of lorem ipsum, you need to be sure there isn't anything embarrassing hidden in the middle of text. All the lorem ipsum generators.</a:t>
            </a:r>
          </a:p>
        </p:txBody>
      </p:sp>
      <p:sp>
        <p:nvSpPr>
          <p:cNvPr id="9" name="Title 1">
            <a:extLst>
              <a:ext uri="{FF2B5EF4-FFF2-40B4-BE49-F238E27FC236}">
                <a16:creationId xmlns:a16="http://schemas.microsoft.com/office/drawing/2014/main" id="{664E27D0-0CFB-434E-A2EC-59DE2221D53E}"/>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659B1942-748C-7C47-82DA-FA64349FF8E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7F7F4-B79F-40A6-93F8-C9BFEAD7F568}"/>
              </a:ext>
            </a:extLst>
          </p:cNvPr>
          <p:cNvSpPr>
            <a:spLocks noGrp="1"/>
          </p:cNvSpPr>
          <p:nvPr>
            <p:ph type="title"/>
          </p:nvPr>
        </p:nvSpPr>
        <p:spPr>
          <a:xfrm>
            <a:off x="628650" y="273844"/>
            <a:ext cx="7886700" cy="994172"/>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84BECA-E612-47A3-8D72-F343E29F9BC4}"/>
              </a:ext>
            </a:extLst>
          </p:cNvPr>
          <p:cNvSpPr>
            <a:spLocks noGrp="1"/>
          </p:cNvSpPr>
          <p:nvPr>
            <p:ph idx="1"/>
          </p:nvPr>
        </p:nvSpPr>
        <p:spPr>
          <a:xfrm>
            <a:off x="628650" y="1369219"/>
            <a:ext cx="78867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E137DCF-131A-46BB-9925-9D7632C49E93}"/>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5" name="Espace réservé du pied de page 4">
            <a:extLst>
              <a:ext uri="{FF2B5EF4-FFF2-40B4-BE49-F238E27FC236}">
                <a16:creationId xmlns:a16="http://schemas.microsoft.com/office/drawing/2014/main" id="{F460BB98-AB05-46BD-BE19-256D46FC0AFB}"/>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34E805E4-C9ED-433C-B91F-AF4A4224F70C}"/>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3197911954"/>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33B397-21A1-4586-9149-5C196757504B}"/>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3" name="Espace réservé du pied de page 2">
            <a:extLst>
              <a:ext uri="{FF2B5EF4-FFF2-40B4-BE49-F238E27FC236}">
                <a16:creationId xmlns:a16="http://schemas.microsoft.com/office/drawing/2014/main" id="{29032088-4C1E-43D6-8BE9-6D4001E0FD66}"/>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4" name="Espace réservé du numéro de diapositive 3">
            <a:extLst>
              <a:ext uri="{FF2B5EF4-FFF2-40B4-BE49-F238E27FC236}">
                <a16:creationId xmlns:a16="http://schemas.microsoft.com/office/drawing/2014/main" id="{AAF8C621-95DA-4266-9008-4A631B338847}"/>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53479556"/>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E3B9D-6CC5-4BC8-ACC1-802AA1C08A7B}"/>
              </a:ext>
            </a:extLst>
          </p:cNvPr>
          <p:cNvSpPr>
            <a:spLocks noGrp="1"/>
          </p:cNvSpPr>
          <p:nvPr>
            <p:ph type="title"/>
          </p:nvPr>
        </p:nvSpPr>
        <p:spPr>
          <a:xfrm>
            <a:off x="628650" y="273844"/>
            <a:ext cx="7886700" cy="994172"/>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455D5F5-19EA-4333-A15A-E5E2C576365E}"/>
              </a:ext>
            </a:extLst>
          </p:cNvPr>
          <p:cNvSpPr>
            <a:spLocks noGrp="1"/>
          </p:cNvSpPr>
          <p:nvPr>
            <p:ph sz="half" idx="1"/>
          </p:nvPr>
        </p:nvSpPr>
        <p:spPr>
          <a:xfrm>
            <a:off x="6286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3781F68-4686-49E0-A1E8-E77BCA8B0F83}"/>
              </a:ext>
            </a:extLst>
          </p:cNvPr>
          <p:cNvSpPr>
            <a:spLocks noGrp="1"/>
          </p:cNvSpPr>
          <p:nvPr>
            <p:ph sz="half" idx="2"/>
          </p:nvPr>
        </p:nvSpPr>
        <p:spPr>
          <a:xfrm>
            <a:off x="46291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CED93C1D-3D95-4D66-8B4F-40761074077D}"/>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6" name="Espace réservé du pied de page 5">
            <a:extLst>
              <a:ext uri="{FF2B5EF4-FFF2-40B4-BE49-F238E27FC236}">
                <a16:creationId xmlns:a16="http://schemas.microsoft.com/office/drawing/2014/main" id="{96FF0705-456F-41F3-8F51-08E3B269C1EE}"/>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AA3BB6D0-9D0D-4244-9801-D0B17B3F3A56}"/>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1549199158"/>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60FC0-3701-4741-90CB-802DFD4727F5}"/>
              </a:ext>
            </a:extLst>
          </p:cNvPr>
          <p:cNvSpPr>
            <a:spLocks noGrp="1"/>
          </p:cNvSpPr>
          <p:nvPr>
            <p:ph type="title"/>
          </p:nvPr>
        </p:nvSpPr>
        <p:spPr>
          <a:xfrm>
            <a:off x="629841" y="273844"/>
            <a:ext cx="7886700" cy="994172"/>
          </a:xfrm>
          <a:prstGeom prst="rect">
            <a:avLst/>
          </a:prstGeo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42FC837-0481-4A67-B2A8-8DC13FB76415}"/>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67A4691-14AE-4114-B6C2-5A6CC97708F6}"/>
              </a:ext>
            </a:extLst>
          </p:cNvPr>
          <p:cNvSpPr>
            <a:spLocks noGrp="1"/>
          </p:cNvSpPr>
          <p:nvPr>
            <p:ph sz="half" idx="2"/>
          </p:nvPr>
        </p:nvSpPr>
        <p:spPr>
          <a:xfrm>
            <a:off x="629842" y="1878806"/>
            <a:ext cx="3868340" cy="2763441"/>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67EADBF-46C8-41F1-88E1-D9B132AD99C4}"/>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558BD2D-A0C5-4701-9A2F-15453056AA2C}"/>
              </a:ext>
            </a:extLst>
          </p:cNvPr>
          <p:cNvSpPr>
            <a:spLocks noGrp="1"/>
          </p:cNvSpPr>
          <p:nvPr>
            <p:ph sz="quarter" idx="4"/>
          </p:nvPr>
        </p:nvSpPr>
        <p:spPr>
          <a:xfrm>
            <a:off x="4629150" y="1878806"/>
            <a:ext cx="3887391" cy="2763441"/>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2C8D4B8E-BD90-418B-AD6B-DAB0536F0C36}"/>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8" name="Espace réservé du pied de page 7">
            <a:extLst>
              <a:ext uri="{FF2B5EF4-FFF2-40B4-BE49-F238E27FC236}">
                <a16:creationId xmlns:a16="http://schemas.microsoft.com/office/drawing/2014/main" id="{CDFBDDB6-2144-4D0C-991E-A0284C9769B5}"/>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9" name="Espace réservé du numéro de diapositive 8">
            <a:extLst>
              <a:ext uri="{FF2B5EF4-FFF2-40B4-BE49-F238E27FC236}">
                <a16:creationId xmlns:a16="http://schemas.microsoft.com/office/drawing/2014/main" id="{678DACF5-108C-4377-B278-8E3A988EA311}"/>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117935261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fr-FR"/>
              <a:t>Modifiez le style du titre</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69103390"/>
      </p:ext>
    </p:extLst>
  </p:cSld>
  <p:clrMapOvr>
    <a:masterClrMapping/>
  </p:clrMapOvr>
  <p:transition spd="med">
    <p:pull/>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74100309"/>
      </p:ext>
    </p:extLst>
  </p:cSld>
  <p:clrMapOvr>
    <a:masterClrMapping/>
  </p:clrMapOvr>
  <p:transition spd="med">
    <p:pull/>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fr-FR"/>
              <a:t>Modifiez le style du titre</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6700976"/>
      </p:ext>
    </p:extLst>
  </p:cSld>
  <p:clrMapOvr>
    <a:masterClrMapping/>
  </p:clrMapOvr>
  <p:transition spd="med">
    <p:pull/>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15619751"/>
      </p:ext>
    </p:extLst>
  </p:cSld>
  <p:clrMapOvr>
    <a:masterClrMapping/>
  </p:clrMapOvr>
  <p:transition spd="med">
    <p:pull/>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fr-FR"/>
              <a:t>Modifiez le style du titre</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6058" y="2305048"/>
            <a:ext cx="3658793" cy="20383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2305048"/>
            <a:ext cx="3656408" cy="20383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43855499"/>
      </p:ext>
    </p:extLst>
  </p:cSld>
  <p:clrMapOvr>
    <a:masterClrMapping/>
  </p:clrMapOvr>
  <p:transition spd="med">
    <p:pull/>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47888690"/>
      </p:ext>
    </p:extLst>
  </p:cSld>
  <p:clrMapOvr>
    <a:masterClrMapping/>
  </p:clrMapOvr>
  <p:transition spd="med">
    <p:pull/>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5DF394-21C1-0048-A0E4-5252118E5582}"/>
              </a:ext>
            </a:extLst>
          </p:cNvPr>
          <p:cNvSpPr txBox="1">
            <a:spLocks/>
          </p:cNvSpPr>
          <p:nvPr userDrawn="1"/>
        </p:nvSpPr>
        <p:spPr>
          <a:xfrm>
            <a:off x="6666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8DBFF0B5-E4C2-5B41-8AC5-7FCC8EC2C66A}"/>
              </a:ext>
            </a:extLst>
          </p:cNvPr>
          <p:cNvSpPr txBox="1"/>
          <p:nvPr userDrawn="1"/>
        </p:nvSpPr>
        <p:spPr>
          <a:xfrm>
            <a:off x="666668" y="1528713"/>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58D3AF42-84CB-4845-94A8-263431FB7BB5}"/>
              </a:ext>
            </a:extLst>
          </p:cNvPr>
          <p:cNvSpPr txBox="1">
            <a:spLocks/>
          </p:cNvSpPr>
          <p:nvPr userDrawn="1"/>
        </p:nvSpPr>
        <p:spPr>
          <a:xfrm>
            <a:off x="47868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7C4DD290-EF78-9F41-8C90-72E5DACB1E4F}"/>
              </a:ext>
            </a:extLst>
          </p:cNvPr>
          <p:cNvSpPr txBox="1"/>
          <p:nvPr userDrawn="1"/>
        </p:nvSpPr>
        <p:spPr>
          <a:xfrm>
            <a:off x="4786868" y="1532730"/>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p>
        </p:txBody>
      </p:sp>
      <p:sp>
        <p:nvSpPr>
          <p:cNvPr id="9" name="Title 1">
            <a:extLst>
              <a:ext uri="{FF2B5EF4-FFF2-40B4-BE49-F238E27FC236}">
                <a16:creationId xmlns:a16="http://schemas.microsoft.com/office/drawing/2014/main" id="{E2EF6122-B09E-394E-841C-D810F7770821}"/>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E5194CC7-261D-9149-AB09-44281945C26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7237575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66708894"/>
      </p:ext>
    </p:extLst>
  </p:cSld>
  <p:clrMapOvr>
    <a:masterClrMapping/>
  </p:clrMapOvr>
  <p:transition spd="med">
    <p:pull/>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4204120"/>
      </p:ext>
    </p:extLst>
  </p:cSld>
  <p:clrMapOvr>
    <a:masterClrMapping/>
  </p:clrMapOvr>
  <p:transition spd="med">
    <p:pull/>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47824755"/>
      </p:ext>
    </p:extLst>
  </p:cSld>
  <p:clrMapOvr>
    <a:masterClrMapping/>
  </p:clrMapOvr>
  <p:transition spd="med">
    <p:pull/>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984188970"/>
      </p:ext>
    </p:extLst>
  </p:cSld>
  <p:clrMapOvr>
    <a:masterClrMapping/>
  </p:clrMapOvr>
  <p:transition spd="med">
    <p:pull/>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fr-FR"/>
              <a:t>Modifiez le style du titre</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98420456"/>
      </p:ext>
    </p:extLst>
  </p:cSld>
  <p:clrMapOvr>
    <a:masterClrMapping/>
  </p:clrMapOvr>
  <p:transition spd="med">
    <p:pull/>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fr-FR"/>
              <a:t>Modifiez le style du titre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latin typeface="Arial" panose="020B0604020202020204" pitchFamily="34" charset="0"/>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415510303"/>
      </p:ext>
    </p:extLst>
  </p:cSld>
  <p:clrMapOvr>
    <a:masterClrMapping/>
  </p:clrMapOvr>
  <p:transition spd="med">
    <p:pull/>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fr-FR"/>
              <a:t>Modifiez le style du titre</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77483747"/>
      </p:ext>
    </p:extLst>
  </p:cSld>
  <p:clrMapOvr>
    <a:masterClrMapping/>
  </p:clrMapOvr>
  <p:transition spd="med">
    <p:pull/>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fr-FR"/>
              <a:t>Modifiez le style du titre</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18662001"/>
      </p:ext>
    </p:extLst>
  </p:cSld>
  <p:clrMapOvr>
    <a:masterClrMapping/>
  </p:clrMapOvr>
  <p:transition spd="med">
    <p:pull/>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fr-FR"/>
              <a:t>Modifiez le style du titre</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36790636"/>
      </p:ext>
    </p:extLst>
  </p:cSld>
  <p:clrMapOvr>
    <a:masterClrMapping/>
  </p:clrMapOvr>
  <p:transition spd="med">
    <p:pull/>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63140291"/>
      </p:ext>
    </p:extLst>
  </p:cSld>
  <p:clrMapOvr>
    <a:masterClrMapping/>
  </p:clrMapOvr>
  <p:transition spd="med">
    <p:pull/>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2 columns + imag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5DF394-21C1-0048-A0E4-5252118E5582}"/>
              </a:ext>
            </a:extLst>
          </p:cNvPr>
          <p:cNvSpPr txBox="1">
            <a:spLocks/>
          </p:cNvSpPr>
          <p:nvPr userDrawn="1"/>
        </p:nvSpPr>
        <p:spPr>
          <a:xfrm>
            <a:off x="6666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8DBFF0B5-E4C2-5B41-8AC5-7FCC8EC2C66A}"/>
              </a:ext>
            </a:extLst>
          </p:cNvPr>
          <p:cNvSpPr txBox="1"/>
          <p:nvPr userDrawn="1"/>
        </p:nvSpPr>
        <p:spPr>
          <a:xfrm>
            <a:off x="666668" y="1528713"/>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58D3AF42-84CB-4845-94A8-263431FB7BB5}"/>
              </a:ext>
            </a:extLst>
          </p:cNvPr>
          <p:cNvSpPr txBox="1">
            <a:spLocks/>
          </p:cNvSpPr>
          <p:nvPr userDrawn="1"/>
        </p:nvSpPr>
        <p:spPr>
          <a:xfrm>
            <a:off x="47868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7C4DD290-EF78-9F41-8C90-72E5DACB1E4F}"/>
              </a:ext>
            </a:extLst>
          </p:cNvPr>
          <p:cNvSpPr txBox="1"/>
          <p:nvPr userDrawn="1"/>
        </p:nvSpPr>
        <p:spPr>
          <a:xfrm>
            <a:off x="4786868" y="1532730"/>
            <a:ext cx="3685064" cy="86177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p:txBody>
      </p:sp>
      <p:sp>
        <p:nvSpPr>
          <p:cNvPr id="9" name="Title 1">
            <a:extLst>
              <a:ext uri="{FF2B5EF4-FFF2-40B4-BE49-F238E27FC236}">
                <a16:creationId xmlns:a16="http://schemas.microsoft.com/office/drawing/2014/main" id="{E2EF6122-B09E-394E-841C-D810F7770821}"/>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E5194CC7-261D-9149-AB09-44281945C26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8" name="Picture Placeholder 3">
            <a:extLst>
              <a:ext uri="{FF2B5EF4-FFF2-40B4-BE49-F238E27FC236}">
                <a16:creationId xmlns:a16="http://schemas.microsoft.com/office/drawing/2014/main" id="{C0CB551C-4CCB-244C-804A-DC73A3306543}"/>
              </a:ext>
            </a:extLst>
          </p:cNvPr>
          <p:cNvSpPr>
            <a:spLocks noGrp="1"/>
          </p:cNvSpPr>
          <p:nvPr>
            <p:ph type="pic" sz="quarter" idx="11"/>
          </p:nvPr>
        </p:nvSpPr>
        <p:spPr>
          <a:xfrm>
            <a:off x="4786868" y="2497361"/>
            <a:ext cx="3709822" cy="2185865"/>
          </a:xfrm>
          <a:prstGeom prst="rect">
            <a:avLst/>
          </a:prstGeom>
        </p:spPr>
      </p:sp>
    </p:spTree>
    <p:extLst>
      <p:ext uri="{BB962C8B-B14F-4D97-AF65-F5344CB8AC3E}">
        <p14:creationId xmlns:p14="http://schemas.microsoft.com/office/powerpoint/2010/main" val="8637704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19237230"/>
      </p:ext>
    </p:extLst>
  </p:cSld>
  <p:clrMapOvr>
    <a:masterClrMapping/>
  </p:clrMapOvr>
  <p:transition spd="med">
    <p:pull/>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Fre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075139"/>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50000"/>
                  </a:schemeClr>
                </a:solidFill>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432700691"/>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739874"/>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prstGeom prst="rect">
            <a:avLst/>
          </a:prstGeom>
        </p:spPr>
        <p:txBody>
          <a:bodyPr/>
          <a:lstStyle/>
          <a:p>
            <a:r>
              <a:t>Titre de diapositive</a:t>
            </a:r>
          </a:p>
        </p:txBody>
      </p:sp>
      <p:sp>
        <p:nvSpPr>
          <p:cNvPr id="43"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4" name="Sous-titre de diapositive"/>
          <p:cNvSpPr txBox="1">
            <a:spLocks noGrp="1"/>
          </p:cNvSpPr>
          <p:nvPr>
            <p:ph type="body" sz="quarter" idx="21" hasCustomPrompt="1"/>
          </p:nvPr>
        </p:nvSpPr>
        <p:spPr>
          <a:xfrm>
            <a:off x="457200" y="894243"/>
            <a:ext cx="8229601" cy="312230"/>
          </a:xfrm>
          <a:prstGeom prst="rect">
            <a:avLst/>
          </a:prstGeom>
        </p:spPr>
        <p:txBody>
          <a:bodyPr/>
          <a:lstStyle>
            <a:lvl1pPr marL="0" indent="0" algn="ctr" defTabSz="297180">
              <a:lnSpc>
                <a:spcPct val="100000"/>
              </a:lnSpc>
              <a:spcBef>
                <a:spcPts val="0"/>
              </a:spcBef>
              <a:buSzTx/>
              <a:buNone/>
              <a:defRPr sz="1584" spc="-16">
                <a:latin typeface="Avenir Next Demi Bold"/>
                <a:ea typeface="Avenir Next Demi Bold"/>
                <a:cs typeface="Avenir Next Demi Bold"/>
                <a:sym typeface="Avenir Next Demi Bold"/>
              </a:defRPr>
            </a:lvl1pPr>
          </a:lstStyle>
          <a:p>
            <a:r>
              <a:t>Sous-titre de diapositive</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55028399"/>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41" name="Phare au Portugal avec des formations rocheuses côtières au premier plan, dominant l’océan au crépuscule "/>
          <p:cNvSpPr>
            <a:spLocks noGrp="1"/>
          </p:cNvSpPr>
          <p:nvPr>
            <p:ph type="pic" idx="21"/>
          </p:nvPr>
        </p:nvSpPr>
        <p:spPr>
          <a:xfrm>
            <a:off x="4733925" y="-504825"/>
            <a:ext cx="4098176" cy="6119813"/>
          </a:xfrm>
          <a:prstGeom prst="rect">
            <a:avLst/>
          </a:prstGeom>
          <a:ln w="9525">
            <a:round/>
          </a:ln>
        </p:spPr>
        <p:txBody>
          <a:bodyPr lIns="91439" tIns="45719" rIns="91439" bIns="45719" anchor="t">
            <a:noAutofit/>
          </a:bodyPr>
          <a:lstStyle/>
          <a:p>
            <a:endParaRPr/>
          </a:p>
        </p:txBody>
      </p:sp>
      <p:sp>
        <p:nvSpPr>
          <p:cNvPr id="42" name="Texte du titre"/>
          <p:cNvSpPr txBox="1">
            <a:spLocks noGrp="1"/>
          </p:cNvSpPr>
          <p:nvPr>
            <p:ph type="title"/>
          </p:nvPr>
        </p:nvSpPr>
        <p:spPr>
          <a:xfrm>
            <a:off x="357187" y="1266825"/>
            <a:ext cx="4100513" cy="3200400"/>
          </a:xfrm>
          <a:prstGeom prst="rect">
            <a:avLst/>
          </a:prstGeom>
        </p:spPr>
        <p:txBody>
          <a:bodyPr anchor="t"/>
          <a:lstStyle/>
          <a:p>
            <a:r>
              <a:t>Texte du titre</a:t>
            </a:r>
          </a:p>
        </p:txBody>
      </p:sp>
      <p:sp>
        <p:nvSpPr>
          <p:cNvPr id="43" name="Texte niveau 1…"/>
          <p:cNvSpPr txBox="1">
            <a:spLocks noGrp="1"/>
          </p:cNvSpPr>
          <p:nvPr>
            <p:ph type="body" sz="quarter" idx="1"/>
          </p:nvPr>
        </p:nvSpPr>
        <p:spPr>
          <a:xfrm>
            <a:off x="357187" y="614362"/>
            <a:ext cx="4100513" cy="442913"/>
          </a:xfrm>
          <a:prstGeom prst="rect">
            <a:avLst/>
          </a:prstGeom>
        </p:spPr>
        <p:txBody>
          <a:bodyPr anchor="t"/>
          <a:lstStyle>
            <a:lvl1pPr marL="0" indent="0">
              <a:lnSpc>
                <a:spcPct val="120000"/>
              </a:lnSpc>
              <a:spcBef>
                <a:spcPts val="0"/>
              </a:spcBef>
              <a:buSzTx/>
              <a:buNone/>
              <a:defRPr sz="1200"/>
            </a:lvl1pPr>
            <a:lvl2pPr marL="0" indent="0">
              <a:lnSpc>
                <a:spcPct val="120000"/>
              </a:lnSpc>
              <a:spcBef>
                <a:spcPts val="0"/>
              </a:spcBef>
              <a:buSzTx/>
              <a:buNone/>
              <a:defRPr sz="1200"/>
            </a:lvl2pPr>
            <a:lvl3pPr marL="0" indent="0">
              <a:lnSpc>
                <a:spcPct val="120000"/>
              </a:lnSpc>
              <a:spcBef>
                <a:spcPts val="0"/>
              </a:spcBef>
              <a:buSzTx/>
              <a:buNone/>
              <a:defRPr sz="1200"/>
            </a:lvl3pPr>
            <a:lvl4pPr marL="0" indent="0">
              <a:lnSpc>
                <a:spcPct val="120000"/>
              </a:lnSpc>
              <a:spcBef>
                <a:spcPts val="0"/>
              </a:spcBef>
              <a:buSzTx/>
              <a:buNone/>
              <a:defRPr sz="1200"/>
            </a:lvl4pPr>
            <a:lvl5pPr marL="0" indent="0">
              <a:lnSpc>
                <a:spcPct val="120000"/>
              </a:lnSpc>
              <a:spcBef>
                <a:spcPts val="0"/>
              </a:spcBef>
              <a:buSzTx/>
              <a:buNone/>
              <a:defRPr sz="1200"/>
            </a:lvl5pPr>
          </a:lstStyle>
          <a:p>
            <a:r>
              <a:t>Texte niveau 1</a:t>
            </a:r>
          </a:p>
          <a:p>
            <a:pPr lvl="1"/>
            <a:r>
              <a:t>Texte niveau 2</a:t>
            </a:r>
          </a:p>
          <a:p>
            <a:pPr lvl="2"/>
            <a:r>
              <a:t>Texte niveau 3</a:t>
            </a:r>
          </a:p>
          <a:p>
            <a:pPr lvl="3"/>
            <a:r>
              <a:t>Texte niveau 4</a:t>
            </a:r>
          </a:p>
          <a:p>
            <a:pPr lvl="4"/>
            <a:r>
              <a:t>Texte niveau 5</a:t>
            </a:r>
          </a:p>
        </p:txBody>
      </p:sp>
      <p:sp>
        <p:nvSpPr>
          <p:cNvPr id="4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51530128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2" name="Picture Placeholder 6"/>
          <p:cNvSpPr>
            <a:spLocks noGrp="1"/>
          </p:cNvSpPr>
          <p:nvPr>
            <p:ph type="pic" sz="quarter" idx="14" hasCustomPrompt="1"/>
          </p:nvPr>
        </p:nvSpPr>
        <p:spPr>
          <a:xfrm>
            <a:off x="3891241" y="1257546"/>
            <a:ext cx="1361372" cy="1361054"/>
          </a:xfrm>
          <a:prstGeom prst="ellipse">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0" hasCustomPrompt="1"/>
          </p:nvPr>
        </p:nvSpPr>
        <p:spPr>
          <a:xfrm>
            <a:off x="0" y="0"/>
            <a:ext cx="9143998" cy="1938073"/>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ellipse">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ellipse">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ellipse">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ellipse">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roundRect">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roundRect">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roundRect">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roundRect">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theme" Target="../theme/theme3.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image" Target="../media/image4.jpeg"/><Relationship Id="rId8" Type="http://schemas.openxmlformats.org/officeDocument/2006/relationships/slideLayout" Target="../slideLayouts/slideLayout10.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2.jpe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1.jpe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6.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4.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51D7A9-EE3B-DC4B-9CD6-F135EF944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pic>
        <p:nvPicPr>
          <p:cNvPr id="7" name="Picture 6">
            <a:extLst>
              <a:ext uri="{FF2B5EF4-FFF2-40B4-BE49-F238E27FC236}">
                <a16:creationId xmlns:a16="http://schemas.microsoft.com/office/drawing/2014/main" id="{32C9A610-D506-2D42-8370-EF3567068E0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4862" r="2625" b="47298"/>
          <a:stretch/>
        </p:blipFill>
        <p:spPr>
          <a:xfrm>
            <a:off x="7963" y="4415174"/>
            <a:ext cx="9101906" cy="518463"/>
          </a:xfrm>
          <a:prstGeom prst="rect">
            <a:avLst/>
          </a:prstGeom>
        </p:spPr>
      </p:pic>
      <p:sp>
        <p:nvSpPr>
          <p:cNvPr id="3" name="ZoneTexte 2">
            <a:extLst>
              <a:ext uri="{FF2B5EF4-FFF2-40B4-BE49-F238E27FC236}">
                <a16:creationId xmlns:a16="http://schemas.microsoft.com/office/drawing/2014/main" id="{F326FEDC-DD7B-44C9-BF97-36626FBBE39B}"/>
              </a:ext>
            </a:extLst>
          </p:cNvPr>
          <p:cNvSpPr txBox="1"/>
          <p:nvPr userDrawn="1"/>
        </p:nvSpPr>
        <p:spPr>
          <a:xfrm>
            <a:off x="0" y="4884409"/>
            <a:ext cx="9143999" cy="276999"/>
          </a:xfrm>
          <a:prstGeom prst="rect">
            <a:avLst/>
          </a:prstGeom>
          <a:solidFill>
            <a:srgbClr val="D81921"/>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25320793"/>
      </p:ext>
    </p:extLst>
  </p:cSld>
  <p:clrMap bg1="lt1" tx1="dk1" bg2="lt2" tx2="dk2" accent1="accent1" accent2="accent2" accent3="accent3" accent4="accent4" accent5="accent5" accent6="accent6" hlink="hlink" folHlink="folHlink"/>
  <p:sldLayoutIdLst>
    <p:sldLayoutId id="2147483767" r:id="rId1"/>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AB95EC-FDF7-EF4B-A0CE-13C9B713E8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sp>
        <p:nvSpPr>
          <p:cNvPr id="11" name="Rechthoek 8">
            <a:extLst>
              <a:ext uri="{FF2B5EF4-FFF2-40B4-BE49-F238E27FC236}">
                <a16:creationId xmlns:a16="http://schemas.microsoft.com/office/drawing/2014/main" id="{A76A1CCB-E3D4-AD44-A1AF-BAFF50226287}"/>
              </a:ext>
            </a:extLst>
          </p:cNvPr>
          <p:cNvSpPr/>
          <p:nvPr userDrawn="1"/>
        </p:nvSpPr>
        <p:spPr>
          <a:xfrm>
            <a:off x="0" y="1116933"/>
            <a:ext cx="9144000" cy="3339643"/>
          </a:xfrm>
          <a:prstGeom prst="rect">
            <a:avLst/>
          </a:prstGeom>
          <a:solidFill>
            <a:srgbClr val="63B9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ijdelijke aanduiding voor tekst 4">
            <a:extLst>
              <a:ext uri="{FF2B5EF4-FFF2-40B4-BE49-F238E27FC236}">
                <a16:creationId xmlns:a16="http://schemas.microsoft.com/office/drawing/2014/main" id="{72554741-289E-8F4E-916D-12DA47B2643A}"/>
              </a:ext>
            </a:extLst>
          </p:cNvPr>
          <p:cNvSpPr txBox="1">
            <a:spLocks/>
          </p:cNvSpPr>
          <p:nvPr userDrawn="1"/>
        </p:nvSpPr>
        <p:spPr>
          <a:xfrm>
            <a:off x="0" y="2053287"/>
            <a:ext cx="9144000" cy="1614487"/>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3663" algn="ctr">
              <a:buFont typeface="Arial"/>
              <a:buNone/>
              <a:defRPr/>
            </a:pPr>
            <a:r>
              <a:rPr lang="nl-NL" sz="4000" b="1" cap="all" dirty="0">
                <a:solidFill>
                  <a:schemeClr val="bg1"/>
                </a:solidFill>
              </a:rPr>
              <a:t>Merci de </a:t>
            </a:r>
            <a:r>
              <a:rPr lang="nl-NL" sz="4000" b="1" cap="all" dirty="0" err="1">
                <a:solidFill>
                  <a:schemeClr val="bg1"/>
                </a:solidFill>
              </a:rPr>
              <a:t>votre</a:t>
            </a:r>
            <a:r>
              <a:rPr lang="nl-NL" sz="4000" b="1" cap="all" dirty="0">
                <a:solidFill>
                  <a:schemeClr val="bg1"/>
                </a:solidFill>
              </a:rPr>
              <a:t> attention</a:t>
            </a:r>
          </a:p>
        </p:txBody>
      </p:sp>
      <p:pic>
        <p:nvPicPr>
          <p:cNvPr id="13" name="Picture 12">
            <a:extLst>
              <a:ext uri="{FF2B5EF4-FFF2-40B4-BE49-F238E27FC236}">
                <a16:creationId xmlns:a16="http://schemas.microsoft.com/office/drawing/2014/main" id="{D7C67813-07B6-3443-8B80-2D0862B8ED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4862" r="2625" b="47298"/>
          <a:stretch/>
        </p:blipFill>
        <p:spPr>
          <a:xfrm>
            <a:off x="0" y="4415174"/>
            <a:ext cx="9101906" cy="518463"/>
          </a:xfrm>
          <a:prstGeom prst="rect">
            <a:avLst/>
          </a:prstGeom>
        </p:spPr>
      </p:pic>
      <p:sp>
        <p:nvSpPr>
          <p:cNvPr id="9" name="ZoneTexte 8">
            <a:extLst>
              <a:ext uri="{FF2B5EF4-FFF2-40B4-BE49-F238E27FC236}">
                <a16:creationId xmlns:a16="http://schemas.microsoft.com/office/drawing/2014/main" id="{4068563D-F30A-460B-96A3-C9F61CD3CAD9}"/>
              </a:ext>
            </a:extLst>
          </p:cNvPr>
          <p:cNvSpPr txBox="1"/>
          <p:nvPr userDrawn="1"/>
        </p:nvSpPr>
        <p:spPr>
          <a:xfrm>
            <a:off x="0" y="4884409"/>
            <a:ext cx="9143999" cy="276999"/>
          </a:xfrm>
          <a:prstGeom prst="rect">
            <a:avLst/>
          </a:prstGeom>
          <a:solidFill>
            <a:srgbClr val="63B9AE"/>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37062460"/>
      </p:ext>
    </p:extLst>
  </p:cSld>
  <p:clrMap bg1="lt1" tx1="dk1" bg2="lt2" tx2="dk2" accent1="accent1" accent2="accent2" accent3="accent3" accent4="accent4" accent5="accent5" accent6="accent6" hlink="hlink" folHlink="folHlink"/>
  <p:sldLayoutIdLst>
    <p:sldLayoutId id="2147483770" r:id="rId1"/>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74034D44-F5FD-F941-8FC4-836EE93FB028}"/>
              </a:ext>
            </a:extLst>
          </p:cNvPr>
          <p:cNvSpPr/>
          <p:nvPr userDrawn="1"/>
        </p:nvSpPr>
        <p:spPr bwMode="auto">
          <a:xfrm rot="5400000">
            <a:off x="133321" y="4539293"/>
            <a:ext cx="330473" cy="597119"/>
          </a:xfrm>
          <a:prstGeom prst="round2SameRect">
            <a:avLst/>
          </a:prstGeom>
          <a:solidFill>
            <a:srgbClr val="EF8817"/>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accent1"/>
              </a:solidFill>
            </a:endParaRPr>
          </a:p>
        </p:txBody>
      </p:sp>
      <p:pic>
        <p:nvPicPr>
          <p:cNvPr id="3" name="Picture 2">
            <a:extLst>
              <a:ext uri="{FF2B5EF4-FFF2-40B4-BE49-F238E27FC236}">
                <a16:creationId xmlns:a16="http://schemas.microsoft.com/office/drawing/2014/main" id="{0BDA43D9-23C5-144B-8E01-2A7A5EF35252}"/>
              </a:ext>
            </a:extLst>
          </p:cNvPr>
          <p:cNvPicPr>
            <a:picLocks noChangeAspect="1"/>
          </p:cNvPicPr>
          <p:nvPr userDrawn="1"/>
        </p:nvPicPr>
        <p:blipFill rotWithShape="1">
          <a:blip r:embed="rId43" cstate="print">
            <a:extLst>
              <a:ext uri="{28A0092B-C50C-407E-A947-70E740481C1C}">
                <a14:useLocalDpi xmlns:a14="http://schemas.microsoft.com/office/drawing/2010/main" val="0"/>
              </a:ext>
            </a:extLst>
          </a:blip>
          <a:srcRect r="70763"/>
          <a:stretch/>
        </p:blipFill>
        <p:spPr>
          <a:xfrm>
            <a:off x="8546883" y="267470"/>
            <a:ext cx="272315" cy="259091"/>
          </a:xfrm>
          <a:prstGeom prst="rect">
            <a:avLst/>
          </a:prstGeom>
        </p:spPr>
      </p:pic>
      <p:sp>
        <p:nvSpPr>
          <p:cNvPr id="8" name="ZoneTexte 7">
            <a:extLst>
              <a:ext uri="{FF2B5EF4-FFF2-40B4-BE49-F238E27FC236}">
                <a16:creationId xmlns:a16="http://schemas.microsoft.com/office/drawing/2014/main" id="{574BD6C9-8D56-4EBD-8B5B-00282641D6CB}"/>
              </a:ext>
            </a:extLst>
          </p:cNvPr>
          <p:cNvSpPr txBox="1"/>
          <p:nvPr userDrawn="1"/>
        </p:nvSpPr>
        <p:spPr>
          <a:xfrm>
            <a:off x="0" y="4884409"/>
            <a:ext cx="9144000" cy="276999"/>
          </a:xfrm>
          <a:prstGeom prst="rect">
            <a:avLst/>
          </a:prstGeom>
          <a:solidFill>
            <a:srgbClr val="EF8817"/>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
        <p:nvSpPr>
          <p:cNvPr id="7" name="TextBox 6">
            <a:extLst>
              <a:ext uri="{FF2B5EF4-FFF2-40B4-BE49-F238E27FC236}">
                <a16:creationId xmlns:a16="http://schemas.microsoft.com/office/drawing/2014/main" id="{1D367F4B-783A-7849-8A04-7A97DD62DE47}"/>
              </a:ext>
            </a:extLst>
          </p:cNvPr>
          <p:cNvSpPr txBox="1"/>
          <p:nvPr userDrawn="1"/>
        </p:nvSpPr>
        <p:spPr bwMode="gray">
          <a:xfrm>
            <a:off x="118511" y="4730130"/>
            <a:ext cx="518462" cy="215444"/>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400" b="1" i="0" kern="1200" smtClean="0">
                <a:solidFill>
                  <a:schemeClr val="bg1"/>
                </a:solidFill>
                <a:latin typeface="Myriad Pro" panose="020B0503030403020204" pitchFamily="34" charset="0"/>
                <a:ea typeface="+mn-ea"/>
                <a:cs typeface="HP Simplified"/>
              </a:rPr>
              <a:pPr marL="0" algn="ctr" defTabSz="914400" rtl="0" eaLnBrk="1" latinLnBrk="0" hangingPunct="1"/>
              <a:t>‹N°›</a:t>
            </a:fld>
            <a:endParaRPr lang="en-US" sz="1400" b="1" i="0" kern="1200" dirty="0">
              <a:solidFill>
                <a:schemeClr val="bg1"/>
              </a:solidFill>
              <a:latin typeface="Myriad Pro" panose="020B0503030403020204" pitchFamily="34" charset="0"/>
              <a:ea typeface="+mn-ea"/>
              <a:cs typeface="HP Simplified"/>
            </a:endParaRPr>
          </a:p>
        </p:txBody>
      </p:sp>
    </p:spTree>
  </p:cSld>
  <p:clrMap bg1="lt1" tx1="dk1" bg2="lt2" tx2="dk2" accent1="accent1" accent2="accent2" accent3="accent3" accent4="accent4" accent5="accent5" accent6="accent6" hlink="hlink" folHlink="folHlink"/>
  <p:sldLayoutIdLst>
    <p:sldLayoutId id="2147483695" r:id="rId1"/>
    <p:sldLayoutId id="2147483706" r:id="rId2"/>
    <p:sldLayoutId id="2147483771" r:id="rId3"/>
    <p:sldLayoutId id="2147483772" r:id="rId4"/>
    <p:sldLayoutId id="2147483722" r:id="rId5"/>
    <p:sldLayoutId id="2147483723" r:id="rId6"/>
    <p:sldLayoutId id="2147483724" r:id="rId7"/>
    <p:sldLayoutId id="2147483725" r:id="rId8"/>
    <p:sldLayoutId id="2147483726" r:id="rId9"/>
    <p:sldLayoutId id="2147483727" r:id="rId10"/>
    <p:sldLayoutId id="2147483728" r:id="rId11"/>
    <p:sldLayoutId id="2147483710" r:id="rId12"/>
    <p:sldLayoutId id="2147483717" r:id="rId13"/>
    <p:sldLayoutId id="2147483718" r:id="rId14"/>
    <p:sldLayoutId id="2147483740" r:id="rId15"/>
    <p:sldLayoutId id="2147483730" r:id="rId16"/>
    <p:sldLayoutId id="2147483720" r:id="rId17"/>
    <p:sldLayoutId id="2147483739" r:id="rId18"/>
    <p:sldLayoutId id="2147483729" r:id="rId19"/>
    <p:sldLayoutId id="2147483707" r:id="rId20"/>
    <p:sldLayoutId id="2147483715" r:id="rId21"/>
    <p:sldLayoutId id="2147483700" r:id="rId22"/>
    <p:sldLayoutId id="2147483694" r:id="rId23"/>
    <p:sldLayoutId id="2147483697" r:id="rId24"/>
    <p:sldLayoutId id="2147483768" r:id="rId25"/>
    <p:sldLayoutId id="2147483741" r:id="rId26"/>
    <p:sldLayoutId id="2147483705" r:id="rId27"/>
    <p:sldLayoutId id="2147483703" r:id="rId28"/>
    <p:sldLayoutId id="2147483698" r:id="rId29"/>
    <p:sldLayoutId id="2147483734" r:id="rId30"/>
    <p:sldLayoutId id="2147483735" r:id="rId31"/>
    <p:sldLayoutId id="2147483736" r:id="rId32"/>
    <p:sldLayoutId id="2147483737" r:id="rId33"/>
    <p:sldLayoutId id="2147483759" r:id="rId34"/>
    <p:sldLayoutId id="2147483760" r:id="rId35"/>
    <p:sldLayoutId id="2147483764" r:id="rId36"/>
    <p:sldLayoutId id="2147483765" r:id="rId37"/>
    <p:sldLayoutId id="2147483774" r:id="rId38"/>
    <p:sldLayoutId id="2147483775" r:id="rId39"/>
    <p:sldLayoutId id="2147483776" r:id="rId40"/>
    <p:sldLayoutId id="2147483777" r:id="rId41"/>
  </p:sldLayoutIdLst>
  <p:transition spd="med">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4">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latin typeface="Arial" panose="020B0604020202020204" pitchFamily="34" charset="0"/>
              </a:defRPr>
            </a:lvl1pPr>
          </a:lstStyle>
          <a:p>
            <a:fld id="{48A87A34-81AB-432B-8DAE-1953F412C126}" type="datetimeFigureOut">
              <a:rPr lang="en-US" smtClean="0"/>
              <a:pPr/>
              <a:t>11/24/2023</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latin typeface="Arial" panose="020B0604020202020204" pitchFamily="34" charset="0"/>
              </a:defRPr>
            </a:lvl1pPr>
          </a:lstStyle>
          <a:p>
            <a:fld id="{6D22F896-40B5-4ADD-8801-0D06FADFA095}" type="slidenum">
              <a:rPr lang="en-US" smtClean="0"/>
              <a:pPr/>
              <a:t>‹N°›</a:t>
            </a:fld>
            <a:endParaRPr lang="en-US" dirty="0"/>
          </a:p>
        </p:txBody>
      </p:sp>
      <p:pic>
        <p:nvPicPr>
          <p:cNvPr id="48" name="Picture 7">
            <a:extLst>
              <a:ext uri="{FF2B5EF4-FFF2-40B4-BE49-F238E27FC236}">
                <a16:creationId xmlns:a16="http://schemas.microsoft.com/office/drawing/2014/main" id="{597F30EC-B25A-4D8E-9F2E-93C66DC7689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pic>
        <p:nvPicPr>
          <p:cNvPr id="49" name="Picture 6">
            <a:extLst>
              <a:ext uri="{FF2B5EF4-FFF2-40B4-BE49-F238E27FC236}">
                <a16:creationId xmlns:a16="http://schemas.microsoft.com/office/drawing/2014/main" id="{97D85212-DCD8-4888-884F-0BCEEBA352F8}"/>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t="44862" r="2625" b="47298"/>
          <a:stretch/>
        </p:blipFill>
        <p:spPr>
          <a:xfrm>
            <a:off x="7963" y="4415174"/>
            <a:ext cx="9101906" cy="518463"/>
          </a:xfrm>
          <a:prstGeom prst="rect">
            <a:avLst/>
          </a:prstGeom>
        </p:spPr>
      </p:pic>
      <p:sp>
        <p:nvSpPr>
          <p:cNvPr id="50" name="ZoneTexte 49">
            <a:extLst>
              <a:ext uri="{FF2B5EF4-FFF2-40B4-BE49-F238E27FC236}">
                <a16:creationId xmlns:a16="http://schemas.microsoft.com/office/drawing/2014/main" id="{03B57C34-DE58-4D4A-8A3D-452F110B3646}"/>
              </a:ext>
            </a:extLst>
          </p:cNvPr>
          <p:cNvSpPr txBox="1"/>
          <p:nvPr userDrawn="1"/>
        </p:nvSpPr>
        <p:spPr>
          <a:xfrm>
            <a:off x="0" y="4884409"/>
            <a:ext cx="9143999" cy="276999"/>
          </a:xfrm>
          <a:prstGeom prst="rect">
            <a:avLst/>
          </a:prstGeom>
          <a:solidFill>
            <a:srgbClr val="D81921"/>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09788108"/>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7" r:id="rId18"/>
    <p:sldLayoutId id="2147483798" r:id="rId19"/>
    <p:sldLayoutId id="2147483799" r:id="rId20"/>
    <p:sldLayoutId id="2147483802" r:id="rId21"/>
    <p:sldLayoutId id="2147483803" r:id="rId22"/>
  </p:sldLayoutIdLst>
  <p:transition spd="med">
    <p:pull/>
  </p:transition>
  <p:hf hdr="0" ftr="0" dt="0"/>
  <p:txStyles>
    <p:titleStyle>
      <a:lvl1pPr algn="l" defTabSz="685800" rtl="0" eaLnBrk="1" latinLnBrk="0" hangingPunct="1">
        <a:lnSpc>
          <a:spcPct val="90000"/>
        </a:lnSpc>
        <a:spcBef>
          <a:spcPct val="0"/>
        </a:spcBef>
        <a:buNone/>
        <a:defRPr sz="2700" kern="1200" cap="all"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YhlNtkNtUlQ" TargetMode="Externa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5.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5.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5.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9.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2" cy="5143500"/>
            <a:chOff x="0" y="-1"/>
            <a:chExt cx="12192003" cy="6858001"/>
          </a:xfrm>
        </p:grpSpPr>
        <p:sp useBgFill="1">
          <p:nvSpPr>
            <p:cNvPr id="75" name="Rectangle 74">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5" name="Titre 4">
            <a:extLst>
              <a:ext uri="{FF2B5EF4-FFF2-40B4-BE49-F238E27FC236}">
                <a16:creationId xmlns:a16="http://schemas.microsoft.com/office/drawing/2014/main" id="{D392DAAB-A662-4C90-AA46-ACF1FF4D6FCD}"/>
              </a:ext>
            </a:extLst>
          </p:cNvPr>
          <p:cNvSpPr>
            <a:spLocks noGrp="1"/>
          </p:cNvSpPr>
          <p:nvPr>
            <p:ph type="ctrTitle"/>
          </p:nvPr>
        </p:nvSpPr>
        <p:spPr>
          <a:xfrm>
            <a:off x="4961334" y="841772"/>
            <a:ext cx="3039665" cy="3824286"/>
          </a:xfrm>
        </p:spPr>
        <p:txBody>
          <a:bodyPr>
            <a:normAutofit/>
          </a:bodyPr>
          <a:lstStyle/>
          <a:p>
            <a:r>
              <a:rPr lang="fr-BE" sz="2000" b="1" dirty="0"/>
              <a:t>Compétences , pleurs et sommeil du nourrisson </a:t>
            </a:r>
            <a:br>
              <a:rPr lang="fr-BE" sz="2000" b="1" dirty="0"/>
            </a:br>
            <a:br>
              <a:rPr lang="fr-BE" sz="2000" b="1" dirty="0"/>
            </a:br>
            <a:br>
              <a:rPr lang="fr-BE" sz="1200" dirty="0"/>
            </a:br>
            <a:br>
              <a:rPr lang="fr-BE" sz="1200" dirty="0"/>
            </a:br>
            <a:r>
              <a:rPr lang="fr-BE" sz="1200" i="1" dirty="0"/>
              <a:t>L’aventure inédite de la vie avec un bébé</a:t>
            </a:r>
            <a:br>
              <a:rPr lang="fr-BE" sz="1200" i="1" dirty="0"/>
            </a:br>
            <a:br>
              <a:rPr lang="fr-BE" sz="1200" i="1" dirty="0"/>
            </a:br>
            <a:br>
              <a:rPr lang="fr-BE" sz="1200" i="1" dirty="0"/>
            </a:br>
            <a:r>
              <a:rPr lang="fr-BE" sz="1200" i="1" dirty="0"/>
              <a:t>Manuel de survie à l’usage des nouveaux parents</a:t>
            </a:r>
            <a:br>
              <a:rPr lang="fr-BE" sz="1200" i="1" dirty="0"/>
            </a:br>
            <a:r>
              <a:rPr lang="fr-BE" sz="1200" i="1" dirty="0"/>
              <a:t> </a:t>
            </a:r>
          </a:p>
        </p:txBody>
      </p:sp>
      <p:pic>
        <p:nvPicPr>
          <p:cNvPr id="70" name="Picture 69">
            <a:extLst>
              <a:ext uri="{FF2B5EF4-FFF2-40B4-BE49-F238E27FC236}">
                <a16:creationId xmlns:a16="http://schemas.microsoft.com/office/drawing/2014/main" id="{2EA3BC3F-1873-D482-6C42-42AB8993BECC}"/>
              </a:ext>
            </a:extLst>
          </p:cNvPr>
          <p:cNvPicPr>
            <a:picLocks noChangeAspect="1"/>
          </p:cNvPicPr>
          <p:nvPr/>
        </p:nvPicPr>
        <p:blipFill rotWithShape="1">
          <a:blip r:embed="rId4"/>
          <a:srcRect l="37477" r="12477"/>
          <a:stretch/>
        </p:blipFill>
        <p:spPr>
          <a:xfrm>
            <a:off x="-4197" y="10"/>
            <a:ext cx="4576197" cy="5143490"/>
          </a:xfrm>
          <a:prstGeom prst="rect">
            <a:avLst/>
          </a:prstGeom>
        </p:spPr>
      </p:pic>
      <p:grpSp>
        <p:nvGrpSpPr>
          <p:cNvPr id="78" name="Group 77">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solidFill>
            <a:schemeClr val="tx1">
              <a:alpha val="70000"/>
            </a:schemeClr>
          </a:solidFill>
          <a:effectLst/>
        </p:grpSpPr>
        <p:sp>
          <p:nvSpPr>
            <p:cNvPr id="79"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80"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1"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2"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83"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4"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5"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6"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7"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8"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9"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0"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1"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2"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3"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4"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5"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6"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7"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8"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9"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0"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1"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2"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3"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4"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5"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6"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7"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08"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9"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0"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1"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2"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3"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4"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5"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6"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7"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8"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9"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20"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1"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2"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3"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4"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5"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6"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7"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8"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9"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0"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1"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2"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grpSp>
      <p:sp>
        <p:nvSpPr>
          <p:cNvPr id="4" name="Espace réservé du numéro de diapositive 3">
            <a:extLst>
              <a:ext uri="{FF2B5EF4-FFF2-40B4-BE49-F238E27FC236}">
                <a16:creationId xmlns:a16="http://schemas.microsoft.com/office/drawing/2014/main" id="{F1BD19CA-03DF-4AFF-965E-6482E1442302}"/>
              </a:ext>
            </a:extLst>
          </p:cNvPr>
          <p:cNvSpPr>
            <a:spLocks noGrp="1"/>
          </p:cNvSpPr>
          <p:nvPr>
            <p:ph type="sldNum" sz="quarter" idx="12"/>
          </p:nvPr>
        </p:nvSpPr>
        <p:spPr>
          <a:xfrm>
            <a:off x="7422683" y="4057649"/>
            <a:ext cx="578317" cy="273844"/>
          </a:xfrm>
        </p:spPr>
        <p:txBody>
          <a:bodyPr>
            <a:normAutofit/>
          </a:bodyPr>
          <a:lstStyle/>
          <a:p>
            <a:pPr>
              <a:spcAft>
                <a:spcPts val="600"/>
              </a:spcAft>
            </a:pPr>
            <a:fld id="{6D22F896-40B5-4ADD-8801-0D06FADFA095}" type="slidenum">
              <a:rPr lang="en-US" smtClean="0"/>
              <a:pPr>
                <a:spcAft>
                  <a:spcPts val="600"/>
                </a:spcAft>
              </a:pPr>
              <a:t>0</a:t>
            </a:fld>
            <a:endParaRPr lang="en-US"/>
          </a:p>
        </p:txBody>
      </p:sp>
      <p:grpSp>
        <p:nvGrpSpPr>
          <p:cNvPr id="134" name="Group 133">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5"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6"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7"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8"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9"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0"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1"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2"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3"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4"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40571733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190" name="Picture 2">
            <a:extLst>
              <a:ext uri="{FF2B5EF4-FFF2-40B4-BE49-F238E27FC236}">
                <a16:creationId xmlns:a16="http://schemas.microsoft.com/office/drawing/2014/main" id="{5ACD94DE-DE21-4A9D-8875-A1539BE216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5192" name="Group 5191">
            <a:extLst>
              <a:ext uri="{FF2B5EF4-FFF2-40B4-BE49-F238E27FC236}">
                <a16:creationId xmlns:a16="http://schemas.microsoft.com/office/drawing/2014/main" id="{A8F3053C-AA2D-43E7-9127-59111DE0E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5143500"/>
            <a:chOff x="-14288" y="0"/>
            <a:chExt cx="12053888" cy="6858001"/>
          </a:xfrm>
        </p:grpSpPr>
        <p:grpSp>
          <p:nvGrpSpPr>
            <p:cNvPr id="5193" name="Group 5192">
              <a:extLst>
                <a:ext uri="{FF2B5EF4-FFF2-40B4-BE49-F238E27FC236}">
                  <a16:creationId xmlns:a16="http://schemas.microsoft.com/office/drawing/2014/main" id="{159025B1-E34F-4772-B2CC-DA9B705D40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205" name="Rectangle 5">
                <a:extLst>
                  <a:ext uri="{FF2B5EF4-FFF2-40B4-BE49-F238E27FC236}">
                    <a16:creationId xmlns:a16="http://schemas.microsoft.com/office/drawing/2014/main" id="{85E8FDD9-55D5-48E9-BD0F-41FA02C5AD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5206" name="Freeform 6">
                <a:extLst>
                  <a:ext uri="{FF2B5EF4-FFF2-40B4-BE49-F238E27FC236}">
                    <a16:creationId xmlns:a16="http://schemas.microsoft.com/office/drawing/2014/main" id="{2C147D99-21B5-462F-B3D9-2D04FC67D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7" name="Freeform 7">
                <a:extLst>
                  <a:ext uri="{FF2B5EF4-FFF2-40B4-BE49-F238E27FC236}">
                    <a16:creationId xmlns:a16="http://schemas.microsoft.com/office/drawing/2014/main" id="{3A84E48A-5D81-47C8-9B35-7891B51623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8" name="Freeform 8">
                <a:extLst>
                  <a:ext uri="{FF2B5EF4-FFF2-40B4-BE49-F238E27FC236}">
                    <a16:creationId xmlns:a16="http://schemas.microsoft.com/office/drawing/2014/main" id="{A7C08433-35BE-4A5A-9C1F-B37DEB482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9" name="Freeform 9">
                <a:extLst>
                  <a:ext uri="{FF2B5EF4-FFF2-40B4-BE49-F238E27FC236}">
                    <a16:creationId xmlns:a16="http://schemas.microsoft.com/office/drawing/2014/main" id="{D0B8201B-0CB0-4F9E-ACB0-DD75292348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0" name="Freeform 10">
                <a:extLst>
                  <a:ext uri="{FF2B5EF4-FFF2-40B4-BE49-F238E27FC236}">
                    <a16:creationId xmlns:a16="http://schemas.microsoft.com/office/drawing/2014/main" id="{888D2777-7FAE-47C4-9E1A-3C4D015CF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1" name="Freeform 11">
                <a:extLst>
                  <a:ext uri="{FF2B5EF4-FFF2-40B4-BE49-F238E27FC236}">
                    <a16:creationId xmlns:a16="http://schemas.microsoft.com/office/drawing/2014/main" id="{CE168F44-CB11-4900-AC9E-3EBEC8016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2" name="Freeform 12">
                <a:extLst>
                  <a:ext uri="{FF2B5EF4-FFF2-40B4-BE49-F238E27FC236}">
                    <a16:creationId xmlns:a16="http://schemas.microsoft.com/office/drawing/2014/main" id="{A0F39381-D3B3-4EBE-80AB-F3AA4D1889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3" name="Freeform 13">
                <a:extLst>
                  <a:ext uri="{FF2B5EF4-FFF2-40B4-BE49-F238E27FC236}">
                    <a16:creationId xmlns:a16="http://schemas.microsoft.com/office/drawing/2014/main" id="{F8B41A7C-3B6F-4BEF-B1FA-4869947AE7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4" name="Freeform 14">
                <a:extLst>
                  <a:ext uri="{FF2B5EF4-FFF2-40B4-BE49-F238E27FC236}">
                    <a16:creationId xmlns:a16="http://schemas.microsoft.com/office/drawing/2014/main" id="{9A08FB39-6EFB-4948-88F2-6EB113F10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5" name="Freeform 15">
                <a:extLst>
                  <a:ext uri="{FF2B5EF4-FFF2-40B4-BE49-F238E27FC236}">
                    <a16:creationId xmlns:a16="http://schemas.microsoft.com/office/drawing/2014/main" id="{32489CF5-34F9-4676-8FC8-EA47623A9F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6" name="Line 16">
                <a:extLst>
                  <a:ext uri="{FF2B5EF4-FFF2-40B4-BE49-F238E27FC236}">
                    <a16:creationId xmlns:a16="http://schemas.microsoft.com/office/drawing/2014/main" id="{6E6A81FE-6687-4E45-86EE-506158CFC01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5217" name="Freeform 17">
                <a:extLst>
                  <a:ext uri="{FF2B5EF4-FFF2-40B4-BE49-F238E27FC236}">
                    <a16:creationId xmlns:a16="http://schemas.microsoft.com/office/drawing/2014/main" id="{085F56DC-138C-4970-A499-1F8C4FBAD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8" name="Freeform 18">
                <a:extLst>
                  <a:ext uri="{FF2B5EF4-FFF2-40B4-BE49-F238E27FC236}">
                    <a16:creationId xmlns:a16="http://schemas.microsoft.com/office/drawing/2014/main" id="{2241CFC6-2DD5-4908-95FF-C76F3F432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9" name="Freeform 19">
                <a:extLst>
                  <a:ext uri="{FF2B5EF4-FFF2-40B4-BE49-F238E27FC236}">
                    <a16:creationId xmlns:a16="http://schemas.microsoft.com/office/drawing/2014/main" id="{EAE9ABAC-3BE1-44E6-A764-8B7884E83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0" name="Freeform 20">
                <a:extLst>
                  <a:ext uri="{FF2B5EF4-FFF2-40B4-BE49-F238E27FC236}">
                    <a16:creationId xmlns:a16="http://schemas.microsoft.com/office/drawing/2014/main" id="{39874D11-3018-499B-BD78-11BB954BDF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1" name="Rectangle 21">
                <a:extLst>
                  <a:ext uri="{FF2B5EF4-FFF2-40B4-BE49-F238E27FC236}">
                    <a16:creationId xmlns:a16="http://schemas.microsoft.com/office/drawing/2014/main" id="{9D4461D3-04C7-495D-BA09-8D5311E9DA7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5222" name="Freeform 22">
                <a:extLst>
                  <a:ext uri="{FF2B5EF4-FFF2-40B4-BE49-F238E27FC236}">
                    <a16:creationId xmlns:a16="http://schemas.microsoft.com/office/drawing/2014/main" id="{BF405972-B14C-45E8-9F0C-E2F11F1CF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3" name="Freeform 23">
                <a:extLst>
                  <a:ext uri="{FF2B5EF4-FFF2-40B4-BE49-F238E27FC236}">
                    <a16:creationId xmlns:a16="http://schemas.microsoft.com/office/drawing/2014/main" id="{D7939026-A689-46F4-97AC-5F68665D7D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4" name="Freeform 24">
                <a:extLst>
                  <a:ext uri="{FF2B5EF4-FFF2-40B4-BE49-F238E27FC236}">
                    <a16:creationId xmlns:a16="http://schemas.microsoft.com/office/drawing/2014/main" id="{8AD9F31C-5CF7-45EE-907A-307448812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5" name="Freeform 25">
                <a:extLst>
                  <a:ext uri="{FF2B5EF4-FFF2-40B4-BE49-F238E27FC236}">
                    <a16:creationId xmlns:a16="http://schemas.microsoft.com/office/drawing/2014/main" id="{93412351-62FA-4EF3-8FE2-4CDD8397B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6" name="Freeform 26">
                <a:extLst>
                  <a:ext uri="{FF2B5EF4-FFF2-40B4-BE49-F238E27FC236}">
                    <a16:creationId xmlns:a16="http://schemas.microsoft.com/office/drawing/2014/main" id="{84A81491-A1EB-46E3-9E73-11B93428C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7" name="Freeform 27">
                <a:extLst>
                  <a:ext uri="{FF2B5EF4-FFF2-40B4-BE49-F238E27FC236}">
                    <a16:creationId xmlns:a16="http://schemas.microsoft.com/office/drawing/2014/main" id="{E7727744-4F0E-4AA2-97BC-0C44AB354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8" name="Freeform 28">
                <a:extLst>
                  <a:ext uri="{FF2B5EF4-FFF2-40B4-BE49-F238E27FC236}">
                    <a16:creationId xmlns:a16="http://schemas.microsoft.com/office/drawing/2014/main" id="{4575AD90-731F-4996-AA04-86E5EC8CBE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9" name="Freeform 29">
                <a:extLst>
                  <a:ext uri="{FF2B5EF4-FFF2-40B4-BE49-F238E27FC236}">
                    <a16:creationId xmlns:a16="http://schemas.microsoft.com/office/drawing/2014/main" id="{231A78D3-96D9-4A22-BC29-8274B016C0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30" name="Freeform 30">
                <a:extLst>
                  <a:ext uri="{FF2B5EF4-FFF2-40B4-BE49-F238E27FC236}">
                    <a16:creationId xmlns:a16="http://schemas.microsoft.com/office/drawing/2014/main" id="{DFF31CA2-144E-493E-A135-83B83452A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31" name="Freeform 31">
                <a:extLst>
                  <a:ext uri="{FF2B5EF4-FFF2-40B4-BE49-F238E27FC236}">
                    <a16:creationId xmlns:a16="http://schemas.microsoft.com/office/drawing/2014/main" id="{C1ED7F8F-8F7D-4634-8EF1-3DC871518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grpSp>
          <p:nvGrpSpPr>
            <p:cNvPr id="5194" name="Group 5193">
              <a:extLst>
                <a:ext uri="{FF2B5EF4-FFF2-40B4-BE49-F238E27FC236}">
                  <a16:creationId xmlns:a16="http://schemas.microsoft.com/office/drawing/2014/main" id="{C51DBAB3-1986-470D-B778-24F7953C79C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5195" name="Freeform 32">
                <a:extLst>
                  <a:ext uri="{FF2B5EF4-FFF2-40B4-BE49-F238E27FC236}">
                    <a16:creationId xmlns:a16="http://schemas.microsoft.com/office/drawing/2014/main" id="{921E27E2-FB87-421E-898F-0AD31CBC4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6" name="Freeform 33">
                <a:extLst>
                  <a:ext uri="{FF2B5EF4-FFF2-40B4-BE49-F238E27FC236}">
                    <a16:creationId xmlns:a16="http://schemas.microsoft.com/office/drawing/2014/main" id="{C9479707-E515-4B3C-9493-72190DDB2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7" name="Freeform 34">
                <a:extLst>
                  <a:ext uri="{FF2B5EF4-FFF2-40B4-BE49-F238E27FC236}">
                    <a16:creationId xmlns:a16="http://schemas.microsoft.com/office/drawing/2014/main" id="{9FF90DFA-7702-4558-8B3D-756D81D85A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8" name="Freeform 35">
                <a:extLst>
                  <a:ext uri="{FF2B5EF4-FFF2-40B4-BE49-F238E27FC236}">
                    <a16:creationId xmlns:a16="http://schemas.microsoft.com/office/drawing/2014/main" id="{558A4777-3BE1-4000-9CB4-73048552F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9" name="Freeform 36">
                <a:extLst>
                  <a:ext uri="{FF2B5EF4-FFF2-40B4-BE49-F238E27FC236}">
                    <a16:creationId xmlns:a16="http://schemas.microsoft.com/office/drawing/2014/main" id="{2A041A71-3C90-472C-AC37-21EFE0786D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0" name="Freeform 37">
                <a:extLst>
                  <a:ext uri="{FF2B5EF4-FFF2-40B4-BE49-F238E27FC236}">
                    <a16:creationId xmlns:a16="http://schemas.microsoft.com/office/drawing/2014/main" id="{8FC1DCF1-A0C3-4803-9B5B-29A6C245A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1" name="Freeform 38">
                <a:extLst>
                  <a:ext uri="{FF2B5EF4-FFF2-40B4-BE49-F238E27FC236}">
                    <a16:creationId xmlns:a16="http://schemas.microsoft.com/office/drawing/2014/main" id="{71612D3E-4DBC-49B9-86B5-FCD82B1B1E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2" name="Freeform 39">
                <a:extLst>
                  <a:ext uri="{FF2B5EF4-FFF2-40B4-BE49-F238E27FC236}">
                    <a16:creationId xmlns:a16="http://schemas.microsoft.com/office/drawing/2014/main" id="{CB1CF104-08B0-46F6-ABBF-649AC5A70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3" name="Freeform 40">
                <a:extLst>
                  <a:ext uri="{FF2B5EF4-FFF2-40B4-BE49-F238E27FC236}">
                    <a16:creationId xmlns:a16="http://schemas.microsoft.com/office/drawing/2014/main" id="{FCE7D9F8-F405-4677-A45F-EDBB7F16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4" name="Rectangle 41">
                <a:extLst>
                  <a:ext uri="{FF2B5EF4-FFF2-40B4-BE49-F238E27FC236}">
                    <a16:creationId xmlns:a16="http://schemas.microsoft.com/office/drawing/2014/main" id="{7347872F-3F7B-4ADF-BC95-429727E82D1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grpSp>
      <p:sp>
        <p:nvSpPr>
          <p:cNvPr id="2" name="Rectangle 1">
            <a:extLst>
              <a:ext uri="{FF2B5EF4-FFF2-40B4-BE49-F238E27FC236}">
                <a16:creationId xmlns:a16="http://schemas.microsoft.com/office/drawing/2014/main" id="{6D71424F-DA24-45F5-9D85-EA6C735F8E4D}"/>
              </a:ext>
            </a:extLst>
          </p:cNvPr>
          <p:cNvSpPr/>
          <p:nvPr/>
        </p:nvSpPr>
        <p:spPr>
          <a:xfrm>
            <a:off x="856059" y="1687115"/>
            <a:ext cx="4420791" cy="2656285"/>
          </a:xfrm>
          <a:prstGeom prst="rect">
            <a:avLst/>
          </a:prstGeom>
        </p:spPr>
        <p:txBody>
          <a:bodyPr vert="horz" lIns="91440" tIns="45720" rIns="91440" bIns="45720" rtlCol="0">
            <a:normAutofit/>
          </a:bodyPr>
          <a:lstStyle/>
          <a:p>
            <a:pPr defTabSz="914400">
              <a:lnSpc>
                <a:spcPct val="110000"/>
              </a:lnSpc>
              <a:spcAft>
                <a:spcPts val="600"/>
              </a:spcAft>
              <a:buSzPct val="125000"/>
              <a:defRPr/>
            </a:pPr>
            <a:r>
              <a:rPr lang="en-US" sz="1400" dirty="0" err="1">
                <a:latin typeface="Arial" panose="020B0604020202020204" pitchFamily="34" charset="0"/>
                <a:cs typeface="Arial" panose="020B0604020202020204" pitchFamily="34" charset="0"/>
              </a:rPr>
              <a:t>Semble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dormir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relâché</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mou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trompeur</a:t>
            </a:r>
            <a:r>
              <a:rPr lang="en-US" sz="1400" dirty="0">
                <a:latin typeface="Arial" panose="020B0604020202020204" pitchFamily="34" charset="0"/>
                <a:cs typeface="Arial" panose="020B0604020202020204" pitchFamily="34" charset="0"/>
              </a:rPr>
              <a:t>!)</a:t>
            </a:r>
          </a:p>
          <a:p>
            <a:pPr defTabSz="914400">
              <a:lnSpc>
                <a:spcPct val="110000"/>
              </a:lnSpc>
              <a:spcAft>
                <a:spcPts val="600"/>
              </a:spcAft>
              <a:buSzPct val="125000"/>
              <a:defRPr/>
            </a:pPr>
            <a:r>
              <a:rPr lang="en-US" sz="1400" dirty="0" err="1">
                <a:latin typeface="Arial" panose="020B0604020202020204" pitchFamily="34" charset="0"/>
                <a:cs typeface="Arial" panose="020B0604020202020204" pitchFamily="34" charset="0"/>
              </a:rPr>
              <a:t>Mouvements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sursauts</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err="1">
                <a:latin typeface="Arial" panose="020B0604020202020204" pitchFamily="34" charset="0"/>
                <a:cs typeface="Arial" panose="020B0604020202020204" pitchFamily="34" charset="0"/>
              </a:rPr>
              <a:t>Sourit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pleure</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a:latin typeface="Arial" panose="020B0604020202020204" pitchFamily="34" charset="0"/>
                <a:cs typeface="Arial" panose="020B0604020202020204" pitchFamily="34" charset="0"/>
              </a:rPr>
              <a:t>Yeux </a:t>
            </a:r>
            <a:r>
              <a:rPr lang="en-US" sz="1400" dirty="0" err="1">
                <a:latin typeface="Arial" panose="020B0604020202020204" pitchFamily="34" charset="0"/>
                <a:cs typeface="Arial" panose="020B0604020202020204" pitchFamily="34" charset="0"/>
              </a:rPr>
              <a:t>bougent</a:t>
            </a:r>
            <a:r>
              <a:rPr lang="en-US" sz="1400" dirty="0">
                <a:latin typeface="Arial" panose="020B0604020202020204" pitchFamily="34" charset="0"/>
                <a:cs typeface="Arial" panose="020B0604020202020204" pitchFamily="34" charset="0"/>
              </a:rPr>
              <a:t> derrière </a:t>
            </a:r>
            <a:r>
              <a:rPr lang="en-US" sz="1400" dirty="0" err="1">
                <a:latin typeface="Arial" panose="020B0604020202020204" pitchFamily="34" charset="0"/>
                <a:cs typeface="Arial" panose="020B0604020202020204" pitchFamily="34" charset="0"/>
              </a:rPr>
              <a:t>ses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paupières</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a:latin typeface="Arial" panose="020B0604020202020204" pitchFamily="34" charset="0"/>
                <a:cs typeface="Arial" panose="020B0604020202020204" pitchFamily="34" charset="0"/>
              </a:rPr>
              <a:t>Respiration </a:t>
            </a:r>
            <a:r>
              <a:rPr lang="en-US" sz="1400" dirty="0" err="1">
                <a:latin typeface="Arial" panose="020B0604020202020204" pitchFamily="34" charset="0"/>
                <a:cs typeface="Arial" panose="020B0604020202020204" pitchFamily="34" charset="0"/>
              </a:rPr>
              <a:t>irrégulière</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u="sng" dirty="0">
                <a:latin typeface="Arial" panose="020B0604020202020204" pitchFamily="34" charset="0"/>
                <a:cs typeface="Arial" panose="020B0604020202020204" pitchFamily="34" charset="0"/>
              </a:rPr>
              <a:t>Facile à </a:t>
            </a:r>
            <a:r>
              <a:rPr lang="en-US" sz="1400" u="sng" dirty="0" err="1">
                <a:latin typeface="Arial" panose="020B0604020202020204" pitchFamily="34" charset="0"/>
                <a:cs typeface="Arial" panose="020B0604020202020204" pitchFamily="34" charset="0"/>
              </a:rPr>
              <a:t>réveiller</a:t>
            </a:r>
            <a:endParaRPr lang="en-US" sz="1400" u="sng"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endParaRPr lang="en-US" sz="1400" u="sng"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a:latin typeface="Arial" panose="020B0604020202020204" pitchFamily="34" charset="0"/>
                <a:cs typeface="Arial" panose="020B0604020202020204" pitchFamily="34" charset="0"/>
              </a:rPr>
              <a:t>Je </a:t>
            </a:r>
            <a:r>
              <a:rPr lang="en-US" sz="1400" dirty="0" err="1">
                <a:latin typeface="Arial" panose="020B0604020202020204" pitchFamily="34" charset="0"/>
                <a:cs typeface="Arial" panose="020B0604020202020204" pitchFamily="34" charset="0"/>
              </a:rPr>
              <a:t>m’endors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ainsi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jusque</a:t>
            </a:r>
            <a:r>
              <a:rPr lang="en-US" sz="1400" dirty="0">
                <a:latin typeface="Arial" panose="020B0604020202020204" pitchFamily="34" charset="0"/>
                <a:cs typeface="Arial" panose="020B0604020202020204" pitchFamily="34" charset="0"/>
              </a:rPr>
              <a:t> 6 </a:t>
            </a:r>
            <a:r>
              <a:rPr lang="en-US" sz="1400" dirty="0" err="1">
                <a:latin typeface="Arial" panose="020B0604020202020204" pitchFamily="34" charset="0"/>
                <a:cs typeface="Arial" panose="020B0604020202020204" pitchFamily="34" charset="0"/>
              </a:rPr>
              <a:t>semaines</a:t>
            </a:r>
            <a:endParaRPr lang="en-US" sz="1400" dirty="0">
              <a:latin typeface="Arial" panose="020B0604020202020204" pitchFamily="34" charset="0"/>
              <a:cs typeface="Arial" panose="020B0604020202020204" pitchFamily="34" charset="0"/>
            </a:endParaRPr>
          </a:p>
          <a:p>
            <a:pPr indent="-228600" defTabSz="914400">
              <a:lnSpc>
                <a:spcPct val="110000"/>
              </a:lnSpc>
              <a:spcAft>
                <a:spcPts val="600"/>
              </a:spcAft>
              <a:buSzPct val="125000"/>
              <a:buFont typeface="Arial" panose="020B0604020202020204" pitchFamily="34" charset="0"/>
              <a:buChar char="•"/>
              <a:defRPr/>
            </a:pPr>
            <a:endParaRPr lang="en-US" sz="1400" b="1" u="sng" dirty="0"/>
          </a:p>
        </p:txBody>
      </p:sp>
      <p:pic>
        <p:nvPicPr>
          <p:cNvPr id="5124" name="Picture 2" descr="C:\DOCUME~1\Thibaud\Local Settings\Temp\~AUT0000.bmp">
            <a:extLst>
              <a:ext uri="{FF2B5EF4-FFF2-40B4-BE49-F238E27FC236}">
                <a16:creationId xmlns:a16="http://schemas.microsoft.com/office/drawing/2014/main" id="{87F94EAE-0859-4D3C-A6AD-BC8D0169D51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29" r="-4" b="-4"/>
          <a:stretch/>
        </p:blipFill>
        <p:spPr bwMode="auto">
          <a:xfrm>
            <a:off x="5714998" y="585176"/>
            <a:ext cx="2568899" cy="1753402"/>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6" name="Picture 4" descr="C:\DOCUME~1\Thibaud\Local Settings\Temp\~AUT0002.bmp">
            <a:extLst>
              <a:ext uri="{FF2B5EF4-FFF2-40B4-BE49-F238E27FC236}">
                <a16:creationId xmlns:a16="http://schemas.microsoft.com/office/drawing/2014/main" id="{69C4E5A8-EDA6-48F2-BA09-3D48E897706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26" r="8028" b="1"/>
          <a:stretch/>
        </p:blipFill>
        <p:spPr bwMode="auto">
          <a:xfrm>
            <a:off x="5714998" y="2462022"/>
            <a:ext cx="2568899" cy="1753403"/>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3199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856059" y="463888"/>
            <a:ext cx="7429499" cy="1108928"/>
          </a:xfrm>
        </p:spPr>
        <p:txBody>
          <a:bodyPr>
            <a:normAutofit/>
          </a:bodyPr>
          <a:lstStyle/>
          <a:p>
            <a:r>
              <a:rPr lang="fr-BE">
                <a:latin typeface="Arial" panose="020B0604020202020204" pitchFamily="34" charset="0"/>
                <a:cs typeface="Arial" panose="020B0604020202020204" pitchFamily="34" charset="0"/>
              </a:rPr>
              <a:t>				Les pleurs: pourquoi?</a:t>
            </a:r>
          </a:p>
        </p:txBody>
      </p:sp>
      <p:graphicFrame>
        <p:nvGraphicFramePr>
          <p:cNvPr id="54" name="Espace réservé du contenu 3">
            <a:extLst>
              <a:ext uri="{FF2B5EF4-FFF2-40B4-BE49-F238E27FC236}">
                <a16:creationId xmlns:a16="http://schemas.microsoft.com/office/drawing/2014/main" id="{C300FA66-DF53-4B23-A151-7FA814003E8B}"/>
              </a:ext>
            </a:extLst>
          </p:cNvPr>
          <p:cNvGraphicFramePr>
            <a:graphicFrameLocks noGrp="1"/>
          </p:cNvGraphicFramePr>
          <p:nvPr>
            <p:ph idx="1"/>
            <p:extLst>
              <p:ext uri="{D42A27DB-BD31-4B8C-83A1-F6EECF244321}">
                <p14:modId xmlns:p14="http://schemas.microsoft.com/office/powerpoint/2010/main" val="1172465140"/>
              </p:ext>
            </p:extLst>
          </p:nvPr>
        </p:nvGraphicFramePr>
        <p:xfrm>
          <a:off x="856058" y="1830578"/>
          <a:ext cx="7429499" cy="268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549551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856059" y="463888"/>
            <a:ext cx="7429499" cy="1108928"/>
          </a:xfrm>
        </p:spPr>
        <p:txBody>
          <a:bodyPr>
            <a:normAutofit/>
          </a:bodyPr>
          <a:lstStyle/>
          <a:p>
            <a:pPr algn="r"/>
            <a:r>
              <a:rPr lang="fr-BE" sz="3000">
                <a:latin typeface="Arial" panose="020B0604020202020204" pitchFamily="34" charset="0"/>
                <a:cs typeface="Arial" panose="020B0604020202020204" pitchFamily="34" charset="0"/>
              </a:rPr>
              <a:t>				Les pleurs: pourquoi?</a:t>
            </a:r>
          </a:p>
        </p:txBody>
      </p:sp>
      <p:sp>
        <p:nvSpPr>
          <p:cNvPr id="4" name="Espace réservé du contenu 3">
            <a:extLst>
              <a:ext uri="{FF2B5EF4-FFF2-40B4-BE49-F238E27FC236}">
                <a16:creationId xmlns:a16="http://schemas.microsoft.com/office/drawing/2014/main" id="{A47FC6D1-8595-4279-8E49-C8BD9F285D91}"/>
              </a:ext>
            </a:extLst>
          </p:cNvPr>
          <p:cNvSpPr>
            <a:spLocks noGrp="1"/>
          </p:cNvSpPr>
          <p:nvPr>
            <p:ph idx="1"/>
          </p:nvPr>
        </p:nvSpPr>
        <p:spPr>
          <a:xfrm>
            <a:off x="856058" y="1687115"/>
            <a:ext cx="5723945" cy="2656285"/>
          </a:xfrm>
        </p:spPr>
        <p:txBody>
          <a:bodyPr anchor="t">
            <a:normAutofit/>
          </a:bodyPr>
          <a:lstStyle/>
          <a:p>
            <a:r>
              <a:rPr lang="fr-BE" sz="1500">
                <a:cs typeface="Arial" panose="020B0604020202020204" pitchFamily="34" charset="0"/>
              </a:rPr>
              <a:t>Surstimulation</a:t>
            </a:r>
          </a:p>
          <a:p>
            <a:r>
              <a:rPr lang="fr-BE" sz="1500">
                <a:cs typeface="Arial" panose="020B0604020202020204" pitchFamily="34" charset="0"/>
              </a:rPr>
              <a:t>Séparation</a:t>
            </a:r>
          </a:p>
          <a:p>
            <a:r>
              <a:rPr lang="fr-BE" sz="1500">
                <a:cs typeface="Arial" panose="020B0604020202020204" pitchFamily="34" charset="0"/>
              </a:rPr>
              <a:t>Perte des repères</a:t>
            </a:r>
          </a:p>
          <a:p>
            <a:r>
              <a:rPr lang="fr-BE" sz="1500">
                <a:latin typeface="Arial" panose="020B0604020202020204" pitchFamily="34" charset="0"/>
                <a:cs typeface="Arial" panose="020B0604020202020204" pitchFamily="34" charset="0"/>
              </a:rPr>
              <a:t>Trouble relationnel</a:t>
            </a:r>
          </a:p>
          <a:p>
            <a:r>
              <a:rPr lang="fr-BE" sz="1500">
                <a:latin typeface="Arial" panose="020B0604020202020204" pitchFamily="34" charset="0"/>
                <a:cs typeface="Arial" panose="020B0604020202020204" pitchFamily="34" charset="0"/>
              </a:rPr>
              <a:t>Mère épuisée</a:t>
            </a:r>
          </a:p>
          <a:p>
            <a:endParaRPr lang="fr-BE" sz="1500">
              <a:cs typeface="Arial" panose="020B0604020202020204" pitchFamily="34" charset="0"/>
            </a:endParaRPr>
          </a:p>
        </p:txBody>
      </p:sp>
    </p:spTree>
    <p:extLst>
      <p:ext uri="{BB962C8B-B14F-4D97-AF65-F5344CB8AC3E}">
        <p14:creationId xmlns:p14="http://schemas.microsoft.com/office/powerpoint/2010/main" val="142288221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20"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21"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2"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3"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4"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5"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6"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7"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8"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9"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0"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1"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2"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3"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4"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37"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0"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1"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2"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3"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4"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B2C7D52D-DF44-4EC7-8716-04E3D52B21B9}"/>
              </a:ext>
            </a:extLst>
          </p:cNvPr>
          <p:cNvSpPr>
            <a:spLocks noGrp="1"/>
          </p:cNvSpPr>
          <p:nvPr>
            <p:ph type="title"/>
          </p:nvPr>
        </p:nvSpPr>
        <p:spPr>
          <a:xfrm>
            <a:off x="856059" y="812004"/>
            <a:ext cx="2152062" cy="3531396"/>
          </a:xfrm>
        </p:spPr>
        <p:txBody>
          <a:bodyPr>
            <a:normAutofit/>
          </a:bodyPr>
          <a:lstStyle/>
          <a:p>
            <a:pPr algn="r"/>
            <a:r>
              <a:rPr lang="fr-BE" sz="1400" dirty="0">
                <a:latin typeface="Arial" panose="020B0604020202020204" pitchFamily="34" charset="0"/>
                <a:cs typeface="Arial" panose="020B0604020202020204" pitchFamily="34" charset="0"/>
              </a:rPr>
              <a:t>Manœuvres </a:t>
            </a:r>
            <a:br>
              <a:rPr lang="fr-BE" sz="1400" dirty="0">
                <a:latin typeface="Arial" panose="020B0604020202020204" pitchFamily="34" charset="0"/>
                <a:cs typeface="Arial" panose="020B0604020202020204" pitchFamily="34" charset="0"/>
              </a:rPr>
            </a:br>
            <a:br>
              <a:rPr lang="fr-BE" sz="1400" dirty="0">
                <a:latin typeface="Arial" panose="020B0604020202020204" pitchFamily="34" charset="0"/>
                <a:cs typeface="Arial" panose="020B0604020202020204" pitchFamily="34" charset="0"/>
              </a:rPr>
            </a:br>
            <a:r>
              <a:rPr lang="fr-BE" sz="1400" dirty="0">
                <a:latin typeface="Arial" panose="020B0604020202020204" pitchFamily="34" charset="0"/>
                <a:cs typeface="Arial" panose="020B0604020202020204" pitchFamily="34" charset="0"/>
              </a:rPr>
              <a:t>	de</a:t>
            </a:r>
            <a:br>
              <a:rPr lang="fr-BE" sz="1400" dirty="0">
                <a:latin typeface="Arial" panose="020B0604020202020204" pitchFamily="34" charset="0"/>
                <a:cs typeface="Arial" panose="020B0604020202020204" pitchFamily="34" charset="0"/>
              </a:rPr>
            </a:br>
            <a:r>
              <a:rPr lang="fr-BE" sz="1400" dirty="0">
                <a:latin typeface="Arial" panose="020B0604020202020204" pitchFamily="34" charset="0"/>
                <a:cs typeface="Arial" panose="020B0604020202020204" pitchFamily="34" charset="0"/>
              </a:rPr>
              <a:t>		Consolation</a:t>
            </a:r>
          </a:p>
        </p:txBody>
      </p:sp>
      <p:cxnSp>
        <p:nvCxnSpPr>
          <p:cNvPr id="48" name="Straight Connector 47">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B19C34A-B247-48FC-8505-98175E56B298}"/>
              </a:ext>
            </a:extLst>
          </p:cNvPr>
          <p:cNvSpPr>
            <a:spLocks noGrp="1"/>
          </p:cNvSpPr>
          <p:nvPr>
            <p:ph idx="1"/>
          </p:nvPr>
        </p:nvSpPr>
        <p:spPr>
          <a:xfrm>
            <a:off x="3973322" y="812004"/>
            <a:ext cx="4313428" cy="3531396"/>
          </a:xfrm>
        </p:spPr>
        <p:txBody>
          <a:bodyPr anchor="ctr">
            <a:noAutofit/>
          </a:bodyPr>
          <a:lstStyle/>
          <a:p>
            <a:r>
              <a:rPr lang="fr-BE" dirty="0">
                <a:cs typeface="Arial" panose="020B0604020202020204" pitchFamily="34" charset="0"/>
              </a:rPr>
              <a:t>Visage</a:t>
            </a:r>
          </a:p>
          <a:p>
            <a:r>
              <a:rPr lang="fr-BE" dirty="0">
                <a:latin typeface="Arial" panose="020B0604020202020204" pitchFamily="34" charset="0"/>
                <a:cs typeface="Arial" panose="020B0604020202020204" pitchFamily="34" charset="0"/>
              </a:rPr>
              <a:t>Visage et voix</a:t>
            </a:r>
          </a:p>
          <a:p>
            <a:r>
              <a:rPr lang="fr-BE" dirty="0">
                <a:latin typeface="Arial" panose="020B0604020202020204" pitchFamily="34" charset="0"/>
                <a:cs typeface="Arial" panose="020B0604020202020204" pitchFamily="34" charset="0"/>
              </a:rPr>
              <a:t>Main sur le ventre</a:t>
            </a:r>
          </a:p>
          <a:p>
            <a:r>
              <a:rPr lang="fr-BE" dirty="0">
                <a:latin typeface="Arial" panose="020B0604020202020204" pitchFamily="34" charset="0"/>
                <a:cs typeface="Arial" panose="020B0604020202020204" pitchFamily="34" charset="0"/>
              </a:rPr>
              <a:t>Tenir les bras</a:t>
            </a:r>
          </a:p>
          <a:p>
            <a:r>
              <a:rPr lang="fr-BE" dirty="0">
                <a:latin typeface="Arial" panose="020B0604020202020204" pitchFamily="34" charset="0"/>
                <a:cs typeface="Arial" panose="020B0604020202020204" pitchFamily="34" charset="0"/>
              </a:rPr>
              <a:t>Prendre dans les bras</a:t>
            </a:r>
          </a:p>
          <a:p>
            <a:r>
              <a:rPr lang="fr-BE" dirty="0">
                <a:latin typeface="Arial" panose="020B0604020202020204" pitchFamily="34" charset="0"/>
                <a:cs typeface="Arial" panose="020B0604020202020204" pitchFamily="34" charset="0"/>
              </a:rPr>
              <a:t>Bercer</a:t>
            </a:r>
          </a:p>
          <a:p>
            <a:r>
              <a:rPr lang="fr-BE" dirty="0">
                <a:latin typeface="Arial" panose="020B0604020202020204" pitchFamily="34" charset="0"/>
                <a:cs typeface="Arial" panose="020B0604020202020204" pitchFamily="34" charset="0"/>
              </a:rPr>
              <a:t>Emmailloter</a:t>
            </a:r>
          </a:p>
          <a:p>
            <a:pPr marL="0" indent="0">
              <a:buNone/>
            </a:pPr>
            <a:r>
              <a:rPr lang="fr-BE" b="1" u="sng" dirty="0">
                <a:solidFill>
                  <a:srgbClr val="FFFF00"/>
                </a:solidFill>
                <a:hlinkClick r:id="rId2">
                  <a:extLst>
                    <a:ext uri="{A12FA001-AC4F-418D-AE19-62706E023703}">
                      <ahyp:hlinkClr xmlns:ahyp="http://schemas.microsoft.com/office/drawing/2018/hyperlinkcolor" val="tx"/>
                    </a:ext>
                  </a:extLst>
                </a:hlinkClick>
              </a:rPr>
              <a:t>https://youtu.be/YhlNtkNtUlQ</a:t>
            </a:r>
            <a:endParaRPr lang="fr-BE" dirty="0">
              <a:latin typeface="Arial" panose="020B0604020202020204" pitchFamily="34" charset="0"/>
              <a:cs typeface="Arial" panose="020B0604020202020204" pitchFamily="34" charset="0"/>
            </a:endParaRPr>
          </a:p>
          <a:p>
            <a:r>
              <a:rPr lang="fr-BE" dirty="0">
                <a:latin typeface="Arial" panose="020B0604020202020204" pitchFamily="34" charset="0"/>
                <a:cs typeface="Arial" panose="020B0604020202020204" pitchFamily="34" charset="0"/>
              </a:rPr>
              <a:t>Tututte ou sein (si maman)</a:t>
            </a:r>
          </a:p>
        </p:txBody>
      </p:sp>
      <p:grpSp>
        <p:nvGrpSpPr>
          <p:cNvPr id="50" name="Group 49">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5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3"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4"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5"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6"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7"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8"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9"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0"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371265572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F63A0-FBDA-444B-86B2-45C87E2D0ECF}"/>
              </a:ext>
            </a:extLst>
          </p:cNvPr>
          <p:cNvSpPr>
            <a:spLocks noGrp="1"/>
          </p:cNvSpPr>
          <p:nvPr>
            <p:ph type="title"/>
          </p:nvPr>
        </p:nvSpPr>
        <p:spPr>
          <a:xfrm>
            <a:off x="856059" y="463888"/>
            <a:ext cx="7429499" cy="1108928"/>
          </a:xfrm>
        </p:spPr>
        <p:txBody>
          <a:bodyPr>
            <a:normAutofit/>
          </a:bodyPr>
          <a:lstStyle/>
          <a:p>
            <a:pPr algn="ctr"/>
            <a:r>
              <a:rPr lang="fr-BE">
                <a:cs typeface="Arial" panose="020B0604020202020204" pitchFamily="34" charset="0"/>
              </a:rPr>
              <a:t>					Dysrythmie du soir </a:t>
            </a:r>
          </a:p>
        </p:txBody>
      </p:sp>
      <p:sp>
        <p:nvSpPr>
          <p:cNvPr id="3" name="Espace réservé du contenu 2">
            <a:extLst>
              <a:ext uri="{FF2B5EF4-FFF2-40B4-BE49-F238E27FC236}">
                <a16:creationId xmlns:a16="http://schemas.microsoft.com/office/drawing/2014/main" id="{2ED7645B-E234-4095-AF9E-5311BC6F9489}"/>
              </a:ext>
            </a:extLst>
          </p:cNvPr>
          <p:cNvSpPr>
            <a:spLocks noGrp="1"/>
          </p:cNvSpPr>
          <p:nvPr>
            <p:ph idx="1"/>
          </p:nvPr>
        </p:nvSpPr>
        <p:spPr>
          <a:xfrm>
            <a:off x="856059" y="1687115"/>
            <a:ext cx="3633390" cy="2656285"/>
          </a:xfrm>
        </p:spPr>
        <p:txBody>
          <a:bodyPr anchor="ctr">
            <a:normAutofit/>
          </a:bodyPr>
          <a:lstStyle/>
          <a:p>
            <a:pPr marL="0" indent="0">
              <a:lnSpc>
                <a:spcPct val="110000"/>
              </a:lnSpc>
              <a:buNone/>
            </a:pPr>
            <a:r>
              <a:rPr lang="fr-BE" sz="1500">
                <a:cs typeface="Arial" panose="020B0604020202020204" pitchFamily="34" charset="0"/>
              </a:rPr>
              <a:t>Vers 3 à 4 semaines de vie </a:t>
            </a:r>
          </a:p>
          <a:p>
            <a:pPr marL="0" indent="0">
              <a:lnSpc>
                <a:spcPct val="110000"/>
              </a:lnSpc>
              <a:buNone/>
            </a:pPr>
            <a:r>
              <a:rPr lang="fr-BE" sz="1500" b="1">
                <a:cs typeface="Arial" panose="020B0604020202020204" pitchFamily="34" charset="0"/>
              </a:rPr>
              <a:t>Longue phase d’éveil souvent agité entre 17 et 22h</a:t>
            </a:r>
          </a:p>
          <a:p>
            <a:pPr marL="0" indent="0">
              <a:lnSpc>
                <a:spcPct val="110000"/>
              </a:lnSpc>
              <a:buNone/>
            </a:pPr>
            <a:r>
              <a:rPr lang="fr-BE" sz="1500">
                <a:cs typeface="Arial" panose="020B0604020202020204" pitchFamily="34" charset="0"/>
              </a:rPr>
              <a:t>FAIM ? </a:t>
            </a:r>
          </a:p>
          <a:p>
            <a:pPr marL="0" indent="0">
              <a:lnSpc>
                <a:spcPct val="110000"/>
              </a:lnSpc>
              <a:buNone/>
            </a:pPr>
            <a:r>
              <a:rPr lang="fr-BE" sz="1500">
                <a:cs typeface="Arial" panose="020B0604020202020204" pitchFamily="34" charset="0"/>
              </a:rPr>
              <a:t>Douleur abdominale ?</a:t>
            </a:r>
          </a:p>
          <a:p>
            <a:pPr marL="0" indent="0">
              <a:lnSpc>
                <a:spcPct val="110000"/>
              </a:lnSpc>
              <a:buNone/>
            </a:pPr>
            <a:endParaRPr lang="fr-BE" sz="1500"/>
          </a:p>
          <a:p>
            <a:pPr marL="0" indent="0">
              <a:lnSpc>
                <a:spcPct val="110000"/>
              </a:lnSpc>
              <a:buNone/>
            </a:pPr>
            <a:r>
              <a:rPr lang="fr-BE" sz="1500" b="1">
                <a:cs typeface="Arial" panose="020B0604020202020204" pitchFamily="34" charset="0"/>
              </a:rPr>
              <a:t>					</a:t>
            </a:r>
            <a:r>
              <a:rPr lang="fr-BE" sz="1500" b="1" i="1">
                <a:cs typeface="Arial" panose="020B0604020202020204" pitchFamily="34" charset="0"/>
              </a:rPr>
              <a:t>Dysrythmie du soir </a:t>
            </a:r>
          </a:p>
        </p:txBody>
      </p:sp>
      <p:pic>
        <p:nvPicPr>
          <p:cNvPr id="51" name="Picture 50" descr="Main tenant une lumière tamisée">
            <a:extLst>
              <a:ext uri="{FF2B5EF4-FFF2-40B4-BE49-F238E27FC236}">
                <a16:creationId xmlns:a16="http://schemas.microsoft.com/office/drawing/2014/main" id="{F13C8027-C1AD-483F-785F-ECAC5AA7E1E6}"/>
              </a:ext>
            </a:extLst>
          </p:cNvPr>
          <p:cNvPicPr>
            <a:picLocks noChangeAspect="1"/>
          </p:cNvPicPr>
          <p:nvPr/>
        </p:nvPicPr>
        <p:blipFill rotWithShape="1">
          <a:blip r:embed="rId3"/>
          <a:srcRect r="-3" b="1908"/>
          <a:stretch/>
        </p:blipFill>
        <p:spPr>
          <a:xfrm>
            <a:off x="4794251" y="1873290"/>
            <a:ext cx="3491306" cy="2285919"/>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77518877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C03B2-EBB2-4EB7-BB77-7544902C06B3}"/>
              </a:ext>
            </a:extLst>
          </p:cNvPr>
          <p:cNvSpPr>
            <a:spLocks noGrp="1"/>
          </p:cNvSpPr>
          <p:nvPr>
            <p:ph type="title"/>
          </p:nvPr>
        </p:nvSpPr>
        <p:spPr>
          <a:xfrm>
            <a:off x="856059" y="463888"/>
            <a:ext cx="7429499" cy="1108928"/>
          </a:xfrm>
        </p:spPr>
        <p:txBody>
          <a:bodyPr>
            <a:normAutofit/>
          </a:bodyPr>
          <a:lstStyle/>
          <a:p>
            <a:pPr algn="r"/>
            <a:r>
              <a:rPr lang="fr-BE" sz="3000">
                <a:cs typeface="Arial" panose="020B0604020202020204" pitchFamily="34" charset="0"/>
              </a:rPr>
              <a:t>				éviter les erreurs</a:t>
            </a:r>
          </a:p>
        </p:txBody>
      </p:sp>
      <p:sp>
        <p:nvSpPr>
          <p:cNvPr id="3" name="Espace réservé du contenu 2">
            <a:extLst>
              <a:ext uri="{FF2B5EF4-FFF2-40B4-BE49-F238E27FC236}">
                <a16:creationId xmlns:a16="http://schemas.microsoft.com/office/drawing/2014/main" id="{59F20420-1C33-4273-A484-D4D8006A0E70}"/>
              </a:ext>
            </a:extLst>
          </p:cNvPr>
          <p:cNvSpPr>
            <a:spLocks noGrp="1"/>
          </p:cNvSpPr>
          <p:nvPr>
            <p:ph idx="1"/>
          </p:nvPr>
        </p:nvSpPr>
        <p:spPr>
          <a:xfrm>
            <a:off x="856058" y="1687115"/>
            <a:ext cx="5723945" cy="2656285"/>
          </a:xfrm>
        </p:spPr>
        <p:txBody>
          <a:bodyPr anchor="t">
            <a:normAutofit/>
          </a:bodyPr>
          <a:lstStyle/>
          <a:p>
            <a:pPr marL="342900" indent="-342900">
              <a:buAutoNum type="arabicPeriod"/>
            </a:pPr>
            <a:r>
              <a:rPr lang="fr-BE" sz="1500" b="1">
                <a:cs typeface="Arial" panose="020B0604020202020204" pitchFamily="34" charset="0"/>
              </a:rPr>
              <a:t>l’enfant qui crie, n’a pas faim mais avalera volontiers tout ce qu’on lui présente </a:t>
            </a:r>
          </a:p>
          <a:p>
            <a:pPr marL="342900" indent="-342900">
              <a:buAutoNum type="arabicPeriod"/>
            </a:pPr>
            <a:r>
              <a:rPr lang="fr-BE" sz="1500" b="1">
                <a:cs typeface="Arial" panose="020B0604020202020204" pitchFamily="34" charset="0"/>
              </a:rPr>
              <a:t>Il est hyper excité et il faut l’aider à s’apaiser 	</a:t>
            </a:r>
            <a:endParaRPr lang="fr-BE" sz="1500"/>
          </a:p>
        </p:txBody>
      </p:sp>
    </p:spTree>
    <p:extLst>
      <p:ext uri="{BB962C8B-B14F-4D97-AF65-F5344CB8AC3E}">
        <p14:creationId xmlns:p14="http://schemas.microsoft.com/office/powerpoint/2010/main" val="145169716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2" cy="5143500"/>
            <a:chOff x="0" y="-1"/>
            <a:chExt cx="12192003" cy="6858001"/>
          </a:xfrm>
        </p:grpSpPr>
        <p:sp useBgFill="1">
          <p:nvSpPr>
            <p:cNvPr id="113" name="Rectangle 112">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re 1">
            <a:extLst>
              <a:ext uri="{FF2B5EF4-FFF2-40B4-BE49-F238E27FC236}">
                <a16:creationId xmlns:a16="http://schemas.microsoft.com/office/drawing/2014/main" id="{966C03B2-EBB2-4EB7-BB77-7544902C06B3}"/>
              </a:ext>
            </a:extLst>
          </p:cNvPr>
          <p:cNvSpPr>
            <a:spLocks noGrp="1"/>
          </p:cNvSpPr>
          <p:nvPr>
            <p:ph type="title"/>
          </p:nvPr>
        </p:nvSpPr>
        <p:spPr>
          <a:xfrm>
            <a:off x="3747522" y="463888"/>
            <a:ext cx="4538035" cy="1108928"/>
          </a:xfrm>
        </p:spPr>
        <p:txBody>
          <a:bodyPr>
            <a:normAutofit/>
          </a:bodyPr>
          <a:lstStyle/>
          <a:p>
            <a:r>
              <a:rPr lang="fr-BE" dirty="0">
                <a:cs typeface="Arial" panose="020B0604020202020204" pitchFamily="34" charset="0"/>
              </a:rPr>
              <a:t>			Que faire? </a:t>
            </a:r>
          </a:p>
        </p:txBody>
      </p:sp>
      <p:pic>
        <p:nvPicPr>
          <p:cNvPr id="108" name="Picture 107" descr="Une main tendue vers le soleil">
            <a:extLst>
              <a:ext uri="{FF2B5EF4-FFF2-40B4-BE49-F238E27FC236}">
                <a16:creationId xmlns:a16="http://schemas.microsoft.com/office/drawing/2014/main" id="{3A34E7D6-8E3E-B8D4-878E-8E8C51271C25}"/>
              </a:ext>
            </a:extLst>
          </p:cNvPr>
          <p:cNvPicPr>
            <a:picLocks noChangeAspect="1"/>
          </p:cNvPicPr>
          <p:nvPr/>
        </p:nvPicPr>
        <p:blipFill rotWithShape="1">
          <a:blip r:embed="rId4"/>
          <a:srcRect l="36550" r="18162" b="-1"/>
          <a:stretch/>
        </p:blipFill>
        <p:spPr>
          <a:xfrm>
            <a:off x="-4197" y="10"/>
            <a:ext cx="3476686" cy="5143490"/>
          </a:xfrm>
          <a:prstGeom prst="rect">
            <a:avLst/>
          </a:prstGeom>
        </p:spPr>
      </p:pic>
      <p:grpSp>
        <p:nvGrpSpPr>
          <p:cNvPr id="116" name="Group 115">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solidFill>
            <a:schemeClr val="tx1">
              <a:alpha val="70000"/>
            </a:schemeClr>
          </a:solidFill>
          <a:effectLst/>
        </p:grpSpPr>
        <p:sp>
          <p:nvSpPr>
            <p:cNvPr id="117" name="Rectangle 116">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18"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9"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0" name="Rectangle 119">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21"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2"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3"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4"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5"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6"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7"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8"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9"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0"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1"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2"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3"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4"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5"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6"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7"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8"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9"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0"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1"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2"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3"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4"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5" name="Rectangle 144">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46"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7"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8"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9"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0"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1"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2"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3"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4"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5"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6"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7" name="Rectangle 156">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58"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9"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0"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1"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2"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3"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4"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5"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6"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7"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8"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9"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70"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grpSp>
      <p:sp>
        <p:nvSpPr>
          <p:cNvPr id="3" name="Espace réservé du contenu 2">
            <a:extLst>
              <a:ext uri="{FF2B5EF4-FFF2-40B4-BE49-F238E27FC236}">
                <a16:creationId xmlns:a16="http://schemas.microsoft.com/office/drawing/2014/main" id="{59F20420-1C33-4273-A484-D4D8006A0E70}"/>
              </a:ext>
            </a:extLst>
          </p:cNvPr>
          <p:cNvSpPr>
            <a:spLocks noGrp="1"/>
          </p:cNvSpPr>
          <p:nvPr>
            <p:ph idx="1"/>
          </p:nvPr>
        </p:nvSpPr>
        <p:spPr>
          <a:xfrm>
            <a:off x="3726718" y="1687115"/>
            <a:ext cx="4558840" cy="2656285"/>
          </a:xfrm>
        </p:spPr>
        <p:txBody>
          <a:bodyPr>
            <a:normAutofit/>
          </a:bodyPr>
          <a:lstStyle/>
          <a:p>
            <a:pPr marL="0" indent="0">
              <a:lnSpc>
                <a:spcPct val="110000"/>
              </a:lnSpc>
              <a:buNone/>
            </a:pPr>
            <a:r>
              <a:rPr lang="fr-BE" sz="1400" b="1">
                <a:cs typeface="Arial" panose="020B0604020202020204" pitchFamily="34" charset="0"/>
              </a:rPr>
              <a:t>	</a:t>
            </a:r>
            <a:r>
              <a:rPr lang="fr-BE" sz="1400" b="1" i="1">
                <a:cs typeface="Arial" panose="020B0604020202020204" pitchFamily="34" charset="0"/>
              </a:rPr>
              <a:t>La seule solution: qu’il s’endorme</a:t>
            </a:r>
          </a:p>
          <a:p>
            <a:pPr marL="0" indent="0">
              <a:lnSpc>
                <a:spcPct val="110000"/>
              </a:lnSpc>
              <a:buNone/>
            </a:pPr>
            <a:r>
              <a:rPr lang="fr-BE" sz="1400">
                <a:cs typeface="Arial" panose="020B0604020202020204" pitchFamily="34" charset="0"/>
              </a:rPr>
              <a:t>Intervenir n’est pas toujours aider </a:t>
            </a:r>
          </a:p>
          <a:p>
            <a:pPr marL="0" indent="0">
              <a:lnSpc>
                <a:spcPct val="110000"/>
              </a:lnSpc>
              <a:buNone/>
            </a:pPr>
            <a:r>
              <a:rPr lang="fr-BE" sz="1400">
                <a:cs typeface="Arial" panose="020B0604020202020204" pitchFamily="34" charset="0"/>
              </a:rPr>
              <a:t>Rester calme et éviter toute surstimulation</a:t>
            </a:r>
          </a:p>
          <a:p>
            <a:pPr marL="0" indent="0">
              <a:lnSpc>
                <a:spcPct val="110000"/>
              </a:lnSpc>
              <a:buNone/>
            </a:pPr>
            <a:r>
              <a:rPr lang="fr-BE" sz="1400" i="1">
                <a:cs typeface="Arial" panose="020B0604020202020204" pitchFamily="34" charset="0"/>
              </a:rPr>
              <a:t>plus on cherche à le calmer , plus ça dure </a:t>
            </a:r>
          </a:p>
          <a:p>
            <a:pPr marL="0" indent="0">
              <a:lnSpc>
                <a:spcPct val="110000"/>
              </a:lnSpc>
              <a:buNone/>
            </a:pPr>
            <a:endParaRPr lang="fr-BE" sz="1400" i="1">
              <a:cs typeface="Arial" panose="020B0604020202020204" pitchFamily="34" charset="0"/>
            </a:endParaRPr>
          </a:p>
          <a:p>
            <a:pPr marL="0" indent="0">
              <a:lnSpc>
                <a:spcPct val="110000"/>
              </a:lnSpc>
              <a:buNone/>
            </a:pPr>
            <a:r>
              <a:rPr lang="fr-BE" sz="1400">
                <a:cs typeface="Arial" panose="020B0604020202020204" pitchFamily="34" charset="0"/>
              </a:rPr>
              <a:t>Pas le consoler, pas le secouer, pas lui parler, pas le promener, pas le nourrir</a:t>
            </a:r>
          </a:p>
          <a:p>
            <a:pPr marL="0" indent="0">
              <a:lnSpc>
                <a:spcPct val="110000"/>
              </a:lnSpc>
              <a:buNone/>
            </a:pPr>
            <a:r>
              <a:rPr lang="fr-BE" sz="1400">
                <a:cs typeface="Arial" panose="020B0604020202020204" pitchFamily="34" charset="0"/>
              </a:rPr>
              <a:t>			</a:t>
            </a:r>
            <a:r>
              <a:rPr lang="fr-BE" sz="1400" b="1">
                <a:cs typeface="Arial" panose="020B0604020202020204" pitchFamily="34" charset="0"/>
              </a:rPr>
              <a:t>Tout cela est excitant</a:t>
            </a:r>
          </a:p>
          <a:p>
            <a:pPr marL="0" indent="0">
              <a:lnSpc>
                <a:spcPct val="110000"/>
              </a:lnSpc>
              <a:buNone/>
            </a:pPr>
            <a:endParaRPr lang="fr-BE" sz="1400"/>
          </a:p>
        </p:txBody>
      </p:sp>
    </p:spTree>
    <p:extLst>
      <p:ext uri="{BB962C8B-B14F-4D97-AF65-F5344CB8AC3E}">
        <p14:creationId xmlns:p14="http://schemas.microsoft.com/office/powerpoint/2010/main" val="214858230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D1A347-8E42-4214-A590-BA14EDEA71DF}"/>
              </a:ext>
            </a:extLst>
          </p:cNvPr>
          <p:cNvSpPr>
            <a:spLocks noGrp="1"/>
          </p:cNvSpPr>
          <p:nvPr>
            <p:ph type="title"/>
          </p:nvPr>
        </p:nvSpPr>
        <p:spPr>
          <a:xfrm>
            <a:off x="856059" y="463888"/>
            <a:ext cx="7429499" cy="1108928"/>
          </a:xfrm>
        </p:spPr>
        <p:txBody>
          <a:bodyPr>
            <a:normAutofit/>
          </a:bodyPr>
          <a:lstStyle/>
          <a:p>
            <a:pPr algn="r"/>
            <a:r>
              <a:rPr lang="fr-BE" sz="3000" i="1">
                <a:cs typeface="Arial" panose="020B0604020202020204" pitchFamily="34" charset="0"/>
              </a:rPr>
              <a:t> 				</a:t>
            </a:r>
            <a:r>
              <a:rPr lang="fr-BE" sz="3000">
                <a:cs typeface="Arial" panose="020B0604020202020204" pitchFamily="34" charset="0"/>
              </a:rPr>
              <a:t>Que faire?</a:t>
            </a:r>
            <a:endParaRPr lang="fr-BE" sz="3000"/>
          </a:p>
        </p:txBody>
      </p:sp>
      <p:sp>
        <p:nvSpPr>
          <p:cNvPr id="5" name="Espace réservé du contenu 4">
            <a:extLst>
              <a:ext uri="{FF2B5EF4-FFF2-40B4-BE49-F238E27FC236}">
                <a16:creationId xmlns:a16="http://schemas.microsoft.com/office/drawing/2014/main" id="{37BAF4F6-0D3D-4187-8190-871F6F7C949C}"/>
              </a:ext>
            </a:extLst>
          </p:cNvPr>
          <p:cNvSpPr>
            <a:spLocks noGrp="1"/>
          </p:cNvSpPr>
          <p:nvPr>
            <p:ph idx="1"/>
          </p:nvPr>
        </p:nvSpPr>
        <p:spPr>
          <a:xfrm>
            <a:off x="856058" y="1687115"/>
            <a:ext cx="5723945" cy="2656285"/>
          </a:xfrm>
        </p:spPr>
        <p:txBody>
          <a:bodyPr anchor="t">
            <a:normAutofit/>
          </a:bodyPr>
          <a:lstStyle/>
          <a:p>
            <a:pPr marL="0" indent="0">
              <a:buNone/>
            </a:pPr>
            <a:r>
              <a:rPr lang="fr-BE" sz="1500" b="1">
                <a:cs typeface="Arial" panose="020B0604020202020204" pitchFamily="34" charset="0"/>
              </a:rPr>
              <a:t>PLEURS ACCOMPAGNES</a:t>
            </a:r>
          </a:p>
          <a:p>
            <a:pPr marL="0" indent="0">
              <a:buNone/>
            </a:pPr>
            <a:endParaRPr lang="fr-BE" sz="1500">
              <a:cs typeface="Arial" panose="020B0604020202020204" pitchFamily="34" charset="0"/>
            </a:endParaRPr>
          </a:p>
          <a:p>
            <a:pPr marL="0" indent="0">
              <a:buNone/>
            </a:pPr>
            <a:r>
              <a:rPr lang="fr-BE" sz="1500">
                <a:cs typeface="Arial" panose="020B0604020202020204" pitchFamily="34" charset="0"/>
              </a:rPr>
              <a:t>Le laisser pleurer immobile sur le ventre de sa mère dans l’obscurité </a:t>
            </a:r>
          </a:p>
          <a:p>
            <a:pPr marL="0" indent="0">
              <a:buNone/>
            </a:pPr>
            <a:r>
              <a:rPr lang="fr-BE" sz="1500">
                <a:cs typeface="Arial" panose="020B0604020202020204" pitchFamily="34" charset="0"/>
              </a:rPr>
              <a:t>Le prendre en kangourou mais dans un endroit calme et avec peu de lumière</a:t>
            </a:r>
          </a:p>
          <a:p>
            <a:pPr marL="0" indent="0">
              <a:buNone/>
            </a:pPr>
            <a:r>
              <a:rPr lang="fr-BE" sz="1500">
                <a:cs typeface="Arial" panose="020B0604020202020204" pitchFamily="34" charset="0"/>
              </a:rPr>
              <a:t>Bain caresse</a:t>
            </a:r>
          </a:p>
          <a:p>
            <a:endParaRPr lang="fr-BE" sz="1500"/>
          </a:p>
        </p:txBody>
      </p:sp>
      <p:sp>
        <p:nvSpPr>
          <p:cNvPr id="4" name="Espace réservé du numéro de diapositive 3">
            <a:extLst>
              <a:ext uri="{FF2B5EF4-FFF2-40B4-BE49-F238E27FC236}">
                <a16:creationId xmlns:a16="http://schemas.microsoft.com/office/drawing/2014/main" id="{590D0DDD-C68A-4FE3-A0B4-8200B476DB4F}"/>
              </a:ext>
            </a:extLst>
          </p:cNvPr>
          <p:cNvSpPr>
            <a:spLocks noGrp="1"/>
          </p:cNvSpPr>
          <p:nvPr>
            <p:ph type="sldNum" sz="quarter" idx="12"/>
          </p:nvPr>
        </p:nvSpPr>
        <p:spPr>
          <a:xfrm>
            <a:off x="7707240" y="4412455"/>
            <a:ext cx="578317" cy="273844"/>
          </a:xfrm>
        </p:spPr>
        <p:txBody>
          <a:bodyPr>
            <a:normAutofit/>
          </a:bodyPr>
          <a:lstStyle/>
          <a:p>
            <a:pPr>
              <a:spcAft>
                <a:spcPts val="600"/>
              </a:spcAft>
            </a:pPr>
            <a:fld id="{6D22F896-40B5-4ADD-8801-0D06FADFA095}" type="slidenum">
              <a:rPr lang="en-US">
                <a:solidFill>
                  <a:schemeClr val="tx1"/>
                </a:solidFill>
              </a:rPr>
              <a:pPr>
                <a:spcAft>
                  <a:spcPts val="600"/>
                </a:spcAft>
              </a:pPr>
              <a:t>16</a:t>
            </a:fld>
            <a:endParaRPr lang="en-US">
              <a:solidFill>
                <a:schemeClr val="tx1"/>
              </a:solidFill>
            </a:endParaRPr>
          </a:p>
        </p:txBody>
      </p:sp>
    </p:spTree>
    <p:extLst>
      <p:ext uri="{BB962C8B-B14F-4D97-AF65-F5344CB8AC3E}">
        <p14:creationId xmlns:p14="http://schemas.microsoft.com/office/powerpoint/2010/main" val="329666752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2" cy="5143500"/>
            <a:chOff x="0" y="-1"/>
            <a:chExt cx="12192003" cy="6858001"/>
          </a:xfrm>
        </p:grpSpPr>
        <p:sp useBgFill="1">
          <p:nvSpPr>
            <p:cNvPr id="104" name="Rectangle 103">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4836318" y="463888"/>
            <a:ext cx="3449239" cy="1108928"/>
          </a:xfrm>
        </p:spPr>
        <p:txBody>
          <a:bodyPr>
            <a:normAutofit/>
          </a:bodyPr>
          <a:lstStyle/>
          <a:p>
            <a:r>
              <a:rPr lang="fr-BE" sz="2300">
                <a:latin typeface="Arial" panose="020B0604020202020204" pitchFamily="34" charset="0"/>
                <a:cs typeface="Arial" panose="020B0604020202020204" pitchFamily="34" charset="0"/>
              </a:rPr>
              <a:t>Les émotions des parents				</a:t>
            </a:r>
          </a:p>
        </p:txBody>
      </p:sp>
      <p:pic>
        <p:nvPicPr>
          <p:cNvPr id="99" name="Picture 98">
            <a:extLst>
              <a:ext uri="{FF2B5EF4-FFF2-40B4-BE49-F238E27FC236}">
                <a16:creationId xmlns:a16="http://schemas.microsoft.com/office/drawing/2014/main" id="{F4B5C7F5-F24A-9806-E028-5A443EBFDAD4}"/>
              </a:ext>
            </a:extLst>
          </p:cNvPr>
          <p:cNvPicPr>
            <a:picLocks noChangeAspect="1"/>
          </p:cNvPicPr>
          <p:nvPr/>
        </p:nvPicPr>
        <p:blipFill rotWithShape="1">
          <a:blip r:embed="rId4"/>
          <a:srcRect l="27612" r="22342"/>
          <a:stretch/>
        </p:blipFill>
        <p:spPr>
          <a:xfrm>
            <a:off x="-4197" y="10"/>
            <a:ext cx="4576197" cy="5143490"/>
          </a:xfrm>
          <a:prstGeom prst="rect">
            <a:avLst/>
          </a:prstGeom>
        </p:spPr>
      </p:pic>
      <p:grpSp>
        <p:nvGrpSpPr>
          <p:cNvPr id="107" name="Group 106">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solidFill>
            <a:schemeClr val="tx1">
              <a:alpha val="70000"/>
            </a:schemeClr>
          </a:solidFill>
          <a:effectLst/>
        </p:grpSpPr>
        <p:sp>
          <p:nvSpPr>
            <p:cNvPr id="108" name="Rectangle 107">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09"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0"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1" name="Rectangle 110">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12"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3"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4"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5"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6"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7"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8"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9"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0"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1"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2"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3"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4"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5"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6"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7"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8"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9"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0"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1"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2"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3"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4"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5"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6" name="Rectangle 135">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37"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8"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9"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0"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1"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2"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3"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4"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5"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6"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7"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8" name="Rectangle 147">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49"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0"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1"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2"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3"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4"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5"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6"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7"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8"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9"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0"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1"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grpSp>
      <p:sp>
        <p:nvSpPr>
          <p:cNvPr id="4" name="Espace réservé du contenu 3">
            <a:extLst>
              <a:ext uri="{FF2B5EF4-FFF2-40B4-BE49-F238E27FC236}">
                <a16:creationId xmlns:a16="http://schemas.microsoft.com/office/drawing/2014/main" id="{AFBC55DF-B91E-47D7-8787-B4DAE5896590}"/>
              </a:ext>
            </a:extLst>
          </p:cNvPr>
          <p:cNvSpPr>
            <a:spLocks noGrp="1"/>
          </p:cNvSpPr>
          <p:nvPr>
            <p:ph idx="1"/>
          </p:nvPr>
        </p:nvSpPr>
        <p:spPr>
          <a:xfrm>
            <a:off x="4836318" y="1687115"/>
            <a:ext cx="3449240" cy="2656285"/>
          </a:xfrm>
        </p:spPr>
        <p:txBody>
          <a:bodyPr>
            <a:normAutofit/>
          </a:bodyPr>
          <a:lstStyle/>
          <a:p>
            <a:pPr>
              <a:lnSpc>
                <a:spcPct val="110000"/>
              </a:lnSpc>
            </a:pPr>
            <a:r>
              <a:rPr lang="fr-BE" sz="1100" dirty="0"/>
              <a:t>Face aux trésors d’ingéniosité et de générosité que l’on déploie pour apaiser notre bébé, la persistance et la virulence de ses cris peut susciter chez le parent:</a:t>
            </a:r>
          </a:p>
          <a:p>
            <a:pPr>
              <a:lnSpc>
                <a:spcPct val="110000"/>
              </a:lnSpc>
              <a:buFont typeface="Wingdings" panose="05000000000000000000" pitchFamily="2" charset="2"/>
              <a:buChar char="Ø"/>
            </a:pPr>
            <a:r>
              <a:rPr lang="fr-BE" sz="1100" dirty="0"/>
              <a:t>Énervement , angoisse , peur , impuissance sentiment d’incompétence….  Emotions  perçues par le bébé (cercle vicieux)</a:t>
            </a:r>
          </a:p>
          <a:p>
            <a:pPr>
              <a:lnSpc>
                <a:spcPct val="110000"/>
              </a:lnSpc>
              <a:buFont typeface="Wingdings" panose="05000000000000000000" pitchFamily="2" charset="2"/>
              <a:buChar char="Ø"/>
            </a:pPr>
            <a:r>
              <a:rPr lang="fr-BE" sz="1100" b="1" dirty="0"/>
              <a:t>On a le droit de les exprimer </a:t>
            </a:r>
          </a:p>
          <a:p>
            <a:pPr>
              <a:lnSpc>
                <a:spcPct val="110000"/>
              </a:lnSpc>
              <a:buFont typeface="Wingdings" panose="05000000000000000000" pitchFamily="2" charset="2"/>
              <a:buChar char="Ø"/>
            </a:pPr>
            <a:endParaRPr lang="fr-BE" sz="1100" b="1" dirty="0"/>
          </a:p>
          <a:p>
            <a:pPr>
              <a:lnSpc>
                <a:spcPct val="110000"/>
              </a:lnSpc>
              <a:buFont typeface="Wingdings" panose="05000000000000000000" pitchFamily="2" charset="2"/>
              <a:buChar char="Ø"/>
            </a:pPr>
            <a:r>
              <a:rPr lang="fr-BE" sz="1100" b="1" dirty="0"/>
              <a:t>Appel à l’équipe</a:t>
            </a:r>
          </a:p>
        </p:txBody>
      </p:sp>
    </p:spTree>
    <p:extLst>
      <p:ext uri="{BB962C8B-B14F-4D97-AF65-F5344CB8AC3E}">
        <p14:creationId xmlns:p14="http://schemas.microsoft.com/office/powerpoint/2010/main" val="277981096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2" cy="5143500"/>
            <a:chOff x="0" y="-1"/>
            <a:chExt cx="12192003" cy="6858001"/>
          </a:xfrm>
        </p:grpSpPr>
        <p:sp useBgFill="1">
          <p:nvSpPr>
            <p:cNvPr id="104" name="Rectangle 103">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4836318" y="463888"/>
            <a:ext cx="3449239" cy="1108928"/>
          </a:xfrm>
        </p:spPr>
        <p:txBody>
          <a:bodyPr>
            <a:normAutofit/>
          </a:bodyPr>
          <a:lstStyle/>
          <a:p>
            <a:r>
              <a:rPr lang="fr-BE" sz="2300">
                <a:latin typeface="Arial" panose="020B0604020202020204" pitchFamily="34" charset="0"/>
                <a:cs typeface="Arial" panose="020B0604020202020204" pitchFamily="34" charset="0"/>
              </a:rPr>
              <a:t>Les émotions des parents				</a:t>
            </a:r>
          </a:p>
        </p:txBody>
      </p:sp>
      <p:pic>
        <p:nvPicPr>
          <p:cNvPr id="99" name="Picture 98" descr="Gros plan d’un bébé attrapant une main">
            <a:extLst>
              <a:ext uri="{FF2B5EF4-FFF2-40B4-BE49-F238E27FC236}">
                <a16:creationId xmlns:a16="http://schemas.microsoft.com/office/drawing/2014/main" id="{7758A28A-4A69-2168-B7D9-B1980ECAACF6}"/>
              </a:ext>
            </a:extLst>
          </p:cNvPr>
          <p:cNvPicPr>
            <a:picLocks noChangeAspect="1"/>
          </p:cNvPicPr>
          <p:nvPr/>
        </p:nvPicPr>
        <p:blipFill rotWithShape="1">
          <a:blip r:embed="rId4"/>
          <a:srcRect l="18452" r="22160"/>
          <a:stretch/>
        </p:blipFill>
        <p:spPr>
          <a:xfrm>
            <a:off x="-4197" y="10"/>
            <a:ext cx="4576197" cy="5143490"/>
          </a:xfrm>
          <a:prstGeom prst="rect">
            <a:avLst/>
          </a:prstGeom>
        </p:spPr>
      </p:pic>
      <p:grpSp>
        <p:nvGrpSpPr>
          <p:cNvPr id="107" name="Group 106">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solidFill>
            <a:schemeClr val="tx1">
              <a:alpha val="70000"/>
            </a:schemeClr>
          </a:solidFill>
          <a:effectLst/>
        </p:grpSpPr>
        <p:sp>
          <p:nvSpPr>
            <p:cNvPr id="108" name="Rectangle 107">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09"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0"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1" name="Rectangle 110">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12"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3"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4"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5"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6"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7"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8"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9"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0"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1"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2"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3"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4"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5"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6"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7"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8"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9"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0"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1"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2"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3"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4"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5"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6" name="Rectangle 135">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37"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8"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9"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0"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1"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2"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3"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4"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5"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6"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7"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8" name="Rectangle 147">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49"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0"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1"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2"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3"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4"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5"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6"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7"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8"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59"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0"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61"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grpSp>
      <p:sp>
        <p:nvSpPr>
          <p:cNvPr id="4" name="Espace réservé du contenu 3">
            <a:extLst>
              <a:ext uri="{FF2B5EF4-FFF2-40B4-BE49-F238E27FC236}">
                <a16:creationId xmlns:a16="http://schemas.microsoft.com/office/drawing/2014/main" id="{AFBC55DF-B91E-47D7-8787-B4DAE5896590}"/>
              </a:ext>
            </a:extLst>
          </p:cNvPr>
          <p:cNvSpPr>
            <a:spLocks noGrp="1"/>
          </p:cNvSpPr>
          <p:nvPr>
            <p:ph idx="1"/>
          </p:nvPr>
        </p:nvSpPr>
        <p:spPr>
          <a:xfrm>
            <a:off x="4836318" y="1687115"/>
            <a:ext cx="3449240" cy="2656285"/>
          </a:xfrm>
        </p:spPr>
        <p:txBody>
          <a:bodyPr>
            <a:normAutofit/>
          </a:bodyPr>
          <a:lstStyle/>
          <a:p>
            <a:pPr>
              <a:lnSpc>
                <a:spcPct val="110000"/>
              </a:lnSpc>
            </a:pPr>
            <a:r>
              <a:rPr lang="fr-BE" sz="1000" b="1"/>
              <a:t>On a le droit de ne pas répondre parfaitement aux besoins de son bébé.</a:t>
            </a:r>
          </a:p>
          <a:p>
            <a:pPr>
              <a:lnSpc>
                <a:spcPct val="110000"/>
              </a:lnSpc>
            </a:pPr>
            <a:r>
              <a:rPr lang="fr-BE" sz="1000" b="1"/>
              <a:t>Le parent doit se contenter d’être suffisamment bon; c’est –à-dire d’être adéquat souvent et impuissant parfois </a:t>
            </a:r>
          </a:p>
          <a:p>
            <a:pPr>
              <a:lnSpc>
                <a:spcPct val="110000"/>
              </a:lnSpc>
            </a:pPr>
            <a:r>
              <a:rPr lang="fr-BE" sz="1000" b="1"/>
              <a:t>On a le droit de se sentir dépassé </a:t>
            </a:r>
          </a:p>
          <a:p>
            <a:pPr>
              <a:lnSpc>
                <a:spcPct val="110000"/>
              </a:lnSpc>
            </a:pPr>
            <a:r>
              <a:rPr lang="fr-BE" sz="1000" b="1"/>
              <a:t>Et peut–être se sent aussi inconsolable de ne pas pouvoir le consoler </a:t>
            </a:r>
          </a:p>
          <a:p>
            <a:pPr>
              <a:lnSpc>
                <a:spcPct val="110000"/>
              </a:lnSpc>
            </a:pPr>
            <a:endParaRPr lang="fr-BE" sz="1000" b="1"/>
          </a:p>
          <a:p>
            <a:pPr>
              <a:lnSpc>
                <a:spcPct val="110000"/>
              </a:lnSpc>
            </a:pPr>
            <a:endParaRPr lang="fr-BE" sz="1000" b="1"/>
          </a:p>
          <a:p>
            <a:pPr>
              <a:lnSpc>
                <a:spcPct val="110000"/>
              </a:lnSpc>
              <a:buFont typeface="Wingdings" panose="05000000000000000000" pitchFamily="2" charset="2"/>
              <a:buChar char="Ø"/>
            </a:pPr>
            <a:r>
              <a:rPr lang="fr-BE" sz="1000" b="1"/>
              <a:t>Appel à l’équipe</a:t>
            </a:r>
          </a:p>
          <a:p>
            <a:pPr>
              <a:lnSpc>
                <a:spcPct val="110000"/>
              </a:lnSpc>
            </a:pPr>
            <a:endParaRPr lang="fr-BE" sz="1000" b="1"/>
          </a:p>
          <a:p>
            <a:pPr>
              <a:lnSpc>
                <a:spcPct val="110000"/>
              </a:lnSpc>
            </a:pPr>
            <a:endParaRPr lang="fr-BE" sz="1000" b="1"/>
          </a:p>
          <a:p>
            <a:pPr>
              <a:lnSpc>
                <a:spcPct val="110000"/>
              </a:lnSpc>
            </a:pPr>
            <a:endParaRPr lang="fr-BE" sz="1000" b="1"/>
          </a:p>
        </p:txBody>
      </p:sp>
    </p:spTree>
    <p:extLst>
      <p:ext uri="{BB962C8B-B14F-4D97-AF65-F5344CB8AC3E}">
        <p14:creationId xmlns:p14="http://schemas.microsoft.com/office/powerpoint/2010/main" val="124171881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9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699" name="Group 69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0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fr-BE"/>
            </a:p>
          </p:txBody>
        </p:sp>
        <p:sp>
          <p:nvSpPr>
            <p:cNvPr id="70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0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0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fr-BE"/>
            </a:p>
          </p:txBody>
        </p:sp>
        <p:sp>
          <p:nvSpPr>
            <p:cNvPr id="70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0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0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0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0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0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1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2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fr-BE"/>
            </a:p>
          </p:txBody>
        </p:sp>
        <p:sp>
          <p:nvSpPr>
            <p:cNvPr id="72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3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fr-BE"/>
            </a:p>
          </p:txBody>
        </p:sp>
        <p:sp>
          <p:nvSpPr>
            <p:cNvPr id="74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4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5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5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5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sp>
          <p:nvSpPr>
            <p:cNvPr id="75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fr-BE"/>
            </a:p>
          </p:txBody>
        </p:sp>
      </p:grpSp>
      <p:sp useBgFill="1">
        <p:nvSpPr>
          <p:cNvPr id="755" name="Rectangle 754">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9B94F0E-C3E0-4E3E-BED7-5844D2442795}"/>
              </a:ext>
            </a:extLst>
          </p:cNvPr>
          <p:cNvSpPr>
            <a:spLocks noGrp="1"/>
          </p:cNvSpPr>
          <p:nvPr>
            <p:ph type="title" idx="4294967295"/>
          </p:nvPr>
        </p:nvSpPr>
        <p:spPr>
          <a:xfrm>
            <a:off x="2331720" y="841772"/>
            <a:ext cx="5669279" cy="2270520"/>
          </a:xfrm>
          <a:prstGeom prst="rect">
            <a:avLst/>
          </a:prstGeom>
        </p:spPr>
        <p:txBody>
          <a:bodyPr vert="horz" lIns="91440" tIns="45720" rIns="91440" bIns="45720" rtlCol="0" anchor="b">
            <a:normAutofit/>
          </a:bodyPr>
          <a:lstStyle/>
          <a:p>
            <a:pPr defTabSz="914400"/>
            <a:r>
              <a:rPr lang="en-US" sz="2900" dirty="0">
                <a:latin typeface="+mj-lt"/>
              </a:rPr>
              <a:t>	Les </a:t>
            </a:r>
            <a:r>
              <a:rPr lang="en-US" sz="2900">
                <a:latin typeface="+mj-lt"/>
              </a:rPr>
              <a:t>pleurs</a:t>
            </a:r>
            <a:r>
              <a:rPr lang="en-US" sz="2900" dirty="0">
                <a:latin typeface="+mj-lt"/>
              </a:rPr>
              <a:t>:</a:t>
            </a:r>
            <a:br>
              <a:rPr lang="en-US" sz="2900" dirty="0">
                <a:latin typeface="+mj-lt"/>
              </a:rPr>
            </a:br>
            <a:br>
              <a:rPr lang="en-US" sz="2900" dirty="0">
                <a:latin typeface="+mj-lt"/>
              </a:rPr>
            </a:br>
            <a:r>
              <a:rPr lang="en-US" sz="2900" dirty="0">
                <a:latin typeface="+mj-lt"/>
              </a:rPr>
              <a:t>						</a:t>
            </a:r>
            <a:r>
              <a:rPr lang="en-US" sz="2900">
                <a:latin typeface="+mj-lt"/>
              </a:rPr>
              <a:t>comprendre</a:t>
            </a:r>
            <a:r>
              <a:rPr lang="en-US" sz="2900" dirty="0">
                <a:latin typeface="+mj-lt"/>
              </a:rPr>
              <a:t> 				Et </a:t>
            </a:r>
            <a:r>
              <a:rPr lang="en-US" sz="2900">
                <a:latin typeface="+mj-lt"/>
              </a:rPr>
              <a:t>S’adapter</a:t>
            </a:r>
            <a:r>
              <a:rPr lang="en-US" sz="2900" dirty="0">
                <a:latin typeface="+mj-lt"/>
              </a:rPr>
              <a:t>  </a:t>
            </a:r>
          </a:p>
        </p:txBody>
      </p:sp>
      <p:grpSp>
        <p:nvGrpSpPr>
          <p:cNvPr id="757" name="Group 756">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758"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759"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0"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1"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762"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3"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4"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5"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6"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7"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8"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69"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0"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1"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2"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3"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4"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5"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6"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7"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8"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79"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0"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1"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2"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3"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4"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5"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6"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787"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8"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89"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0"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1"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2"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3"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4"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5"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6"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7"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798"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799"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0"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1"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2"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3"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4"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5"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6"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7"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8"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09"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10"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811"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grpSp>
      <p:sp>
        <p:nvSpPr>
          <p:cNvPr id="4" name="Espace réservé du contenu 2">
            <a:extLst>
              <a:ext uri="{FF2B5EF4-FFF2-40B4-BE49-F238E27FC236}">
                <a16:creationId xmlns:a16="http://schemas.microsoft.com/office/drawing/2014/main" id="{624DCE7A-248B-49D4-911F-308A1F3821D0}"/>
              </a:ext>
            </a:extLst>
          </p:cNvPr>
          <p:cNvSpPr txBox="1">
            <a:spLocks/>
          </p:cNvSpPr>
          <p:nvPr/>
        </p:nvSpPr>
        <p:spPr>
          <a:xfrm>
            <a:off x="658026" y="1650037"/>
            <a:ext cx="8234499" cy="322599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BE" dirty="0">
              <a:latin typeface="Arial" panose="020B0604020202020204" pitchFamily="34" charset="0"/>
            </a:endParaRPr>
          </a:p>
        </p:txBody>
      </p:sp>
    </p:spTree>
    <p:extLst>
      <p:ext uri="{BB962C8B-B14F-4D97-AF65-F5344CB8AC3E}">
        <p14:creationId xmlns:p14="http://schemas.microsoft.com/office/powerpoint/2010/main" val="3526045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F859A-C090-E4FB-7683-195CF34BC4E9}"/>
              </a:ext>
            </a:extLst>
          </p:cNvPr>
          <p:cNvSpPr>
            <a:spLocks noGrp="1"/>
          </p:cNvSpPr>
          <p:nvPr>
            <p:ph type="title"/>
          </p:nvPr>
        </p:nvSpPr>
        <p:spPr>
          <a:xfrm>
            <a:off x="856059" y="463888"/>
            <a:ext cx="7429499" cy="1108928"/>
          </a:xfrm>
        </p:spPr>
        <p:txBody>
          <a:bodyPr>
            <a:normAutofit/>
          </a:bodyPr>
          <a:lstStyle/>
          <a:p>
            <a:pPr algn="r"/>
            <a:r>
              <a:rPr lang="fr-BE" sz="3000"/>
              <a:t>Pleurs du nourrisson</a:t>
            </a:r>
          </a:p>
        </p:txBody>
      </p:sp>
      <p:sp>
        <p:nvSpPr>
          <p:cNvPr id="3" name="Espace réservé du contenu 2">
            <a:extLst>
              <a:ext uri="{FF2B5EF4-FFF2-40B4-BE49-F238E27FC236}">
                <a16:creationId xmlns:a16="http://schemas.microsoft.com/office/drawing/2014/main" id="{6F2872A0-5CF1-1240-00ED-1EA49C64334B}"/>
              </a:ext>
            </a:extLst>
          </p:cNvPr>
          <p:cNvSpPr>
            <a:spLocks noGrp="1"/>
          </p:cNvSpPr>
          <p:nvPr>
            <p:ph idx="1"/>
          </p:nvPr>
        </p:nvSpPr>
        <p:spPr>
          <a:xfrm>
            <a:off x="856058" y="1687115"/>
            <a:ext cx="5723945" cy="2656285"/>
          </a:xfrm>
        </p:spPr>
        <p:txBody>
          <a:bodyPr anchor="t">
            <a:normAutofit/>
          </a:bodyPr>
          <a:lstStyle/>
          <a:p>
            <a:r>
              <a:rPr lang="fr-BE" sz="1500"/>
              <a:t>Dédramatiser </a:t>
            </a:r>
          </a:p>
          <a:p>
            <a:r>
              <a:rPr lang="fr-BE" sz="1500"/>
              <a:t>Observer </a:t>
            </a:r>
          </a:p>
          <a:p>
            <a:r>
              <a:rPr lang="fr-BE" sz="1500"/>
              <a:t>Apprendre à comprendre </a:t>
            </a:r>
          </a:p>
          <a:p>
            <a:r>
              <a:rPr lang="fr-BE" sz="1500"/>
              <a:t>Expérimenter des interventions </a:t>
            </a:r>
          </a:p>
          <a:p>
            <a:r>
              <a:rPr lang="fr-BE" sz="1500"/>
              <a:t>Accepter une certaine impuissance </a:t>
            </a:r>
          </a:p>
          <a:p>
            <a:endParaRPr lang="fr-BE" sz="1500"/>
          </a:p>
          <a:p>
            <a:endParaRPr lang="fr-BE" sz="1500"/>
          </a:p>
        </p:txBody>
      </p:sp>
    </p:spTree>
    <p:extLst>
      <p:ext uri="{BB962C8B-B14F-4D97-AF65-F5344CB8AC3E}">
        <p14:creationId xmlns:p14="http://schemas.microsoft.com/office/powerpoint/2010/main" val="53423975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307"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309" name="Group 308">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5143500"/>
            <a:chOff x="-14288" y="0"/>
            <a:chExt cx="12053888" cy="6858001"/>
          </a:xfrm>
        </p:grpSpPr>
        <p:grpSp>
          <p:nvGrpSpPr>
            <p:cNvPr id="310" name="Group 309">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22"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sp>
            <p:nvSpPr>
              <p:cNvPr id="323"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4"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5"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6"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7"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8"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9"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0"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1"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2"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3"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34"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5"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6"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7"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8"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sp>
            <p:nvSpPr>
              <p:cNvPr id="339"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0"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1"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2"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3"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4"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5"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6"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7"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8"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grpSp>
        <p:grpSp>
          <p:nvGrpSpPr>
            <p:cNvPr id="311" name="Group 310">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12"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3"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4"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5"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6"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7"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8"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9"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0"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1"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grpSp>
      </p:grpSp>
      <p:sp useBgFill="1">
        <p:nvSpPr>
          <p:cNvPr id="350" name="Rectangle 349">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351">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353"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354"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5"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6"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7"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8"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9"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0"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1"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2"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3"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4"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65"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6"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7"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8"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9"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370"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1"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2"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3"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4"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5"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6"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7"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8"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9"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10" name="Liens Utiles (liste non exhaustive)"/>
          <p:cNvSpPr txBox="1">
            <a:spLocks noGrp="1"/>
          </p:cNvSpPr>
          <p:nvPr>
            <p:ph type="title"/>
          </p:nvPr>
        </p:nvSpPr>
        <p:spPr>
          <a:xfrm>
            <a:off x="856059" y="812004"/>
            <a:ext cx="2152062" cy="3531396"/>
          </a:xfrm>
          <a:prstGeom prst="rect">
            <a:avLst/>
          </a:prstGeom>
        </p:spPr>
        <p:txBody>
          <a:bodyPr vert="horz" lIns="91440" tIns="45720" rIns="91440" bIns="45720" rtlCol="0" anchor="ctr">
            <a:normAutofit/>
          </a:bodyPr>
          <a:lstStyle/>
          <a:p>
            <a:pPr algn="r" defTabSz="914400"/>
            <a:r>
              <a:rPr lang="en-US" sz="3000">
                <a:latin typeface="+mj-lt"/>
              </a:rPr>
              <a:t>Liens Utiles </a:t>
            </a:r>
          </a:p>
        </p:txBody>
      </p:sp>
      <p:cxnSp>
        <p:nvCxnSpPr>
          <p:cNvPr id="381" name="Straight Connector 380">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211" name="Brochures de L’ONE disponibles en ligne : « le sommeil de votre enfant » et « le sommeil de l’enfant de 0 à 3 ans »…"/>
          <p:cNvSpPr txBox="1">
            <a:spLocks noGrp="1"/>
          </p:cNvSpPr>
          <p:nvPr>
            <p:ph type="body" idx="1"/>
          </p:nvPr>
        </p:nvSpPr>
        <p:spPr>
          <a:xfrm>
            <a:off x="3973322" y="812004"/>
            <a:ext cx="4313428" cy="3531396"/>
          </a:xfrm>
          <a:prstGeom prst="rect">
            <a:avLst/>
          </a:prstGeom>
        </p:spPr>
        <p:txBody>
          <a:bodyPr vert="horz" lIns="91440" tIns="45720" rIns="91440" bIns="45720" rtlCol="0" anchor="ctr">
            <a:normAutofit/>
          </a:bodyPr>
          <a:lstStyle/>
          <a:p>
            <a:pPr marL="0" indent="-228600" defTabSz="914400">
              <a:lnSpc>
                <a:spcPct val="110000"/>
              </a:lnSpc>
            </a:pPr>
            <a:r>
              <a:rPr lang="en-US" sz="1400" b="1" dirty="0">
                <a:solidFill>
                  <a:srgbClr val="FFFF00"/>
                </a:solidFill>
                <a:latin typeface="+mn-lt"/>
              </a:rPr>
              <a:t>Brochures de L’ONE </a:t>
            </a:r>
            <a:r>
              <a:rPr lang="en-US" sz="1400" b="1" dirty="0" err="1">
                <a:solidFill>
                  <a:srgbClr val="FFFF00"/>
                </a:solidFill>
                <a:latin typeface="+mn-lt"/>
              </a:rPr>
              <a:t>disponibles</a:t>
            </a:r>
            <a:r>
              <a:rPr lang="en-US" sz="1400" b="1" dirty="0">
                <a:solidFill>
                  <a:srgbClr val="FFFF00"/>
                </a:solidFill>
                <a:latin typeface="+mn-lt"/>
              </a:rPr>
              <a:t> </a:t>
            </a:r>
            <a:r>
              <a:rPr lang="en-US" sz="1400" b="1" dirty="0" err="1">
                <a:solidFill>
                  <a:srgbClr val="FFFF00"/>
                </a:solidFill>
                <a:latin typeface="+mn-lt"/>
              </a:rPr>
              <a:t>en</a:t>
            </a:r>
            <a:r>
              <a:rPr lang="en-US" sz="1400" b="1" dirty="0">
                <a:solidFill>
                  <a:srgbClr val="FFFF00"/>
                </a:solidFill>
                <a:latin typeface="+mn-lt"/>
              </a:rPr>
              <a:t> </a:t>
            </a:r>
            <a:r>
              <a:rPr lang="en-US" sz="1400" b="1" dirty="0" err="1">
                <a:solidFill>
                  <a:srgbClr val="FFFF00"/>
                </a:solidFill>
                <a:latin typeface="+mn-lt"/>
              </a:rPr>
              <a:t>ligne</a:t>
            </a:r>
            <a:r>
              <a:rPr lang="en-US" sz="1400" b="1" dirty="0">
                <a:solidFill>
                  <a:srgbClr val="FFFF00"/>
                </a:solidFill>
                <a:latin typeface="+mn-lt"/>
              </a:rPr>
              <a:t> :</a:t>
            </a:r>
          </a:p>
          <a:p>
            <a:pPr marL="0" indent="-228600" defTabSz="914400">
              <a:lnSpc>
                <a:spcPct val="110000"/>
              </a:lnSpc>
            </a:pPr>
            <a:r>
              <a:rPr lang="en-US" sz="1400" dirty="0">
                <a:latin typeface="+mn-lt"/>
              </a:rPr>
              <a:t> « le </a:t>
            </a:r>
            <a:r>
              <a:rPr lang="en-US" sz="1400" dirty="0" err="1">
                <a:latin typeface="+mn-lt"/>
              </a:rPr>
              <a:t>sommeil</a:t>
            </a:r>
            <a:r>
              <a:rPr lang="en-US" sz="1400" dirty="0">
                <a:latin typeface="+mn-lt"/>
              </a:rPr>
              <a:t> de </a:t>
            </a:r>
            <a:r>
              <a:rPr lang="en-US" sz="1400" dirty="0" err="1">
                <a:latin typeface="+mn-lt"/>
              </a:rPr>
              <a:t>votre</a:t>
            </a:r>
            <a:r>
              <a:rPr lang="en-US" sz="1400" dirty="0">
                <a:latin typeface="+mn-lt"/>
              </a:rPr>
              <a:t> enfant »</a:t>
            </a:r>
          </a:p>
          <a:p>
            <a:pPr marL="0" indent="-228600" defTabSz="914400">
              <a:lnSpc>
                <a:spcPct val="110000"/>
              </a:lnSpc>
            </a:pPr>
            <a:r>
              <a:rPr lang="en-US" sz="1400" dirty="0">
                <a:latin typeface="+mn-lt"/>
              </a:rPr>
              <a:t>« le </a:t>
            </a:r>
            <a:r>
              <a:rPr lang="en-US" sz="1400" dirty="0" err="1">
                <a:latin typeface="+mn-lt"/>
              </a:rPr>
              <a:t>sommeil</a:t>
            </a:r>
            <a:r>
              <a:rPr lang="en-US" sz="1400" dirty="0">
                <a:latin typeface="+mn-lt"/>
              </a:rPr>
              <a:t> de </a:t>
            </a:r>
            <a:r>
              <a:rPr lang="en-US" sz="1400" dirty="0" err="1">
                <a:latin typeface="+mn-lt"/>
              </a:rPr>
              <a:t>l’enfant</a:t>
            </a:r>
            <a:r>
              <a:rPr lang="en-US" sz="1400" dirty="0">
                <a:latin typeface="+mn-lt"/>
              </a:rPr>
              <a:t> de 0 à 3 </a:t>
            </a:r>
            <a:r>
              <a:rPr lang="en-US" sz="1400" dirty="0" err="1">
                <a:latin typeface="+mn-lt"/>
              </a:rPr>
              <a:t>ans</a:t>
            </a:r>
            <a:r>
              <a:rPr lang="en-US" sz="1400" dirty="0">
                <a:latin typeface="+mn-lt"/>
              </a:rPr>
              <a:t> »</a:t>
            </a:r>
          </a:p>
          <a:p>
            <a:pPr marL="0" indent="-228600" defTabSz="914400">
              <a:lnSpc>
                <a:spcPct val="110000"/>
              </a:lnSpc>
            </a:pPr>
            <a:r>
              <a:rPr lang="en-US" sz="1400" b="1" dirty="0" err="1">
                <a:solidFill>
                  <a:srgbClr val="FFFF00"/>
                </a:solidFill>
                <a:latin typeface="+mn-lt"/>
              </a:rPr>
              <a:t>Comptes</a:t>
            </a:r>
            <a:r>
              <a:rPr lang="en-US" sz="1400" b="1" dirty="0">
                <a:solidFill>
                  <a:srgbClr val="FFFF00"/>
                </a:solidFill>
                <a:latin typeface="+mn-lt"/>
              </a:rPr>
              <a:t> Instagram </a:t>
            </a:r>
            <a:r>
              <a:rPr lang="en-US" sz="1400" b="1" dirty="0" err="1">
                <a:solidFill>
                  <a:srgbClr val="FFFF00"/>
                </a:solidFill>
                <a:latin typeface="+mn-lt"/>
              </a:rPr>
              <a:t>recommandés</a:t>
            </a:r>
            <a:r>
              <a:rPr lang="en-US" sz="1400" b="1" dirty="0">
                <a:solidFill>
                  <a:srgbClr val="FFFF00"/>
                </a:solidFill>
                <a:latin typeface="+mn-lt"/>
              </a:rPr>
              <a:t> </a:t>
            </a:r>
            <a:r>
              <a:rPr lang="en-US" sz="1400" dirty="0">
                <a:latin typeface="+mn-lt"/>
              </a:rPr>
              <a:t>: </a:t>
            </a:r>
          </a:p>
          <a:p>
            <a:pPr marL="0" indent="-228600" defTabSz="914400">
              <a:lnSpc>
                <a:spcPct val="110000"/>
              </a:lnSpc>
            </a:pPr>
            <a:r>
              <a:rPr lang="en-US" sz="1400" dirty="0" err="1">
                <a:latin typeface="+mn-lt"/>
                <a:sym typeface="Canela Text Bold"/>
              </a:rPr>
              <a:t>bébé.au.calme</a:t>
            </a:r>
            <a:r>
              <a:rPr lang="en-US" sz="1400" dirty="0">
                <a:latin typeface="+mn-lt"/>
              </a:rPr>
              <a:t> et </a:t>
            </a:r>
            <a:r>
              <a:rPr lang="en-US" sz="1400" dirty="0" err="1">
                <a:latin typeface="+mn-lt"/>
                <a:sym typeface="Canela Text Bold"/>
              </a:rPr>
              <a:t>bedaine.urbaine</a:t>
            </a:r>
            <a:endParaRPr lang="en-US" sz="1400" dirty="0">
              <a:latin typeface="+mn-lt"/>
              <a:sym typeface="Canela Text Bold"/>
            </a:endParaRPr>
          </a:p>
          <a:p>
            <a:pPr marL="0" indent="-228600" defTabSz="914400">
              <a:lnSpc>
                <a:spcPct val="110000"/>
              </a:lnSpc>
            </a:pPr>
            <a:r>
              <a:rPr lang="en-US" sz="1400" b="1" dirty="0">
                <a:solidFill>
                  <a:srgbClr val="FFFF00"/>
                </a:solidFill>
                <a:latin typeface="+mn-lt"/>
              </a:rPr>
              <a:t>Podcasts </a:t>
            </a:r>
            <a:r>
              <a:rPr lang="en-US" sz="1400" b="1" dirty="0" err="1">
                <a:solidFill>
                  <a:srgbClr val="FFFF00"/>
                </a:solidFill>
                <a:latin typeface="+mn-lt"/>
              </a:rPr>
              <a:t>recommandés</a:t>
            </a:r>
            <a:r>
              <a:rPr lang="en-US" sz="1400" b="1" dirty="0">
                <a:solidFill>
                  <a:srgbClr val="FFFF00"/>
                </a:solidFill>
                <a:latin typeface="+mn-lt"/>
              </a:rPr>
              <a:t> : </a:t>
            </a:r>
            <a:r>
              <a:rPr lang="en-US" sz="1400" b="1" dirty="0">
                <a:solidFill>
                  <a:srgbClr val="FFFF00"/>
                </a:solidFill>
                <a:latin typeface="+mn-lt"/>
                <a:sym typeface="Canela Text Bold"/>
              </a:rPr>
              <a:t>La </a:t>
            </a:r>
            <a:r>
              <a:rPr lang="en-US" sz="1400" b="1" dirty="0" err="1">
                <a:solidFill>
                  <a:srgbClr val="FFFF00"/>
                </a:solidFill>
                <a:latin typeface="+mn-lt"/>
                <a:sym typeface="Canela Text Bold"/>
              </a:rPr>
              <a:t>matrescence</a:t>
            </a:r>
            <a:r>
              <a:rPr lang="en-US" sz="1400" b="1" dirty="0">
                <a:solidFill>
                  <a:srgbClr val="FFFF00"/>
                </a:solidFill>
                <a:latin typeface="+mn-lt"/>
              </a:rPr>
              <a:t> episodes 32 + Hors </a:t>
            </a:r>
            <a:r>
              <a:rPr lang="en-US" sz="1400" b="1" dirty="0" err="1">
                <a:solidFill>
                  <a:srgbClr val="FFFF00"/>
                </a:solidFill>
                <a:latin typeface="+mn-lt"/>
              </a:rPr>
              <a:t>série</a:t>
            </a:r>
            <a:r>
              <a:rPr lang="en-US" sz="1400" b="1" dirty="0">
                <a:solidFill>
                  <a:srgbClr val="FFFF00"/>
                </a:solidFill>
                <a:latin typeface="+mn-lt"/>
              </a:rPr>
              <a:t> n°9.  </a:t>
            </a:r>
          </a:p>
          <a:p>
            <a:pPr marL="0" indent="-228600" defTabSz="914400">
              <a:lnSpc>
                <a:spcPct val="110000"/>
              </a:lnSpc>
            </a:pPr>
            <a:r>
              <a:rPr lang="en-US" sz="1400" b="1" dirty="0">
                <a:solidFill>
                  <a:srgbClr val="FFFF00"/>
                </a:solidFill>
                <a:latin typeface="+mn-lt"/>
              </a:rPr>
              <a:t>Livres </a:t>
            </a:r>
            <a:r>
              <a:rPr lang="en-US" sz="1400" b="1" dirty="0" err="1">
                <a:solidFill>
                  <a:srgbClr val="FFFF00"/>
                </a:solidFill>
                <a:latin typeface="+mn-lt"/>
              </a:rPr>
              <a:t>recommandés</a:t>
            </a:r>
            <a:r>
              <a:rPr lang="en-US" sz="1400" b="1" dirty="0">
                <a:solidFill>
                  <a:srgbClr val="FFFF00"/>
                </a:solidFill>
                <a:latin typeface="+mn-lt"/>
              </a:rPr>
              <a:t> </a:t>
            </a:r>
            <a:r>
              <a:rPr lang="en-US" sz="1400" dirty="0">
                <a:latin typeface="+mn-lt"/>
              </a:rPr>
              <a:t>: </a:t>
            </a:r>
          </a:p>
          <a:p>
            <a:pPr marL="0" indent="-228600" defTabSz="914400">
              <a:lnSpc>
                <a:spcPct val="110000"/>
              </a:lnSpc>
            </a:pPr>
            <a:r>
              <a:rPr lang="en-US" sz="1400" i="1" dirty="0" err="1">
                <a:latin typeface="+mn-lt"/>
              </a:rPr>
              <a:t>Pleurs</a:t>
            </a:r>
            <a:r>
              <a:rPr lang="en-US" sz="1400" i="1" dirty="0">
                <a:latin typeface="+mn-lt"/>
              </a:rPr>
              <a:t> et </a:t>
            </a:r>
            <a:r>
              <a:rPr lang="en-US" sz="1400" i="1" dirty="0" err="1">
                <a:latin typeface="+mn-lt"/>
              </a:rPr>
              <a:t>colères</a:t>
            </a:r>
            <a:r>
              <a:rPr lang="en-US" sz="1400" i="1" dirty="0">
                <a:latin typeface="+mn-lt"/>
              </a:rPr>
              <a:t> des enfants et des </a:t>
            </a:r>
            <a:r>
              <a:rPr lang="en-US" sz="1400" i="1" dirty="0" err="1">
                <a:latin typeface="+mn-lt"/>
              </a:rPr>
              <a:t>bébés</a:t>
            </a:r>
            <a:r>
              <a:rPr lang="en-US" sz="1400" dirty="0">
                <a:latin typeface="+mn-lt"/>
              </a:rPr>
              <a:t> Aletha </a:t>
            </a:r>
            <a:r>
              <a:rPr lang="en-US" sz="1400" dirty="0" err="1">
                <a:latin typeface="+mn-lt"/>
              </a:rPr>
              <a:t>Solter</a:t>
            </a:r>
            <a:r>
              <a:rPr lang="en-US" sz="1400" dirty="0">
                <a:latin typeface="+mn-lt"/>
              </a:rPr>
              <a:t>, </a:t>
            </a:r>
          </a:p>
          <a:p>
            <a:pPr marL="0" indent="-228600" defTabSz="914400">
              <a:lnSpc>
                <a:spcPct val="110000"/>
              </a:lnSpc>
            </a:pPr>
            <a:r>
              <a:rPr lang="en-US" sz="1400" i="1" dirty="0" err="1">
                <a:latin typeface="+mn-lt"/>
              </a:rPr>
              <a:t>Sommeil</a:t>
            </a:r>
            <a:r>
              <a:rPr lang="en-US" sz="1400" i="1" dirty="0">
                <a:latin typeface="+mn-lt"/>
              </a:rPr>
              <a:t> </a:t>
            </a:r>
            <a:r>
              <a:rPr lang="en-US" sz="1400" i="1" dirty="0" err="1">
                <a:latin typeface="+mn-lt"/>
              </a:rPr>
              <a:t>paisible</a:t>
            </a:r>
            <a:r>
              <a:rPr lang="en-US" sz="1400" i="1" dirty="0">
                <a:latin typeface="+mn-lt"/>
              </a:rPr>
              <a:t> et sans </a:t>
            </a:r>
            <a:r>
              <a:rPr lang="en-US" sz="1400" i="1" dirty="0" err="1">
                <a:latin typeface="+mn-lt"/>
              </a:rPr>
              <a:t>pleurs</a:t>
            </a:r>
            <a:r>
              <a:rPr lang="en-US" sz="1400" i="1" dirty="0">
                <a:latin typeface="+mn-lt"/>
              </a:rPr>
              <a:t> </a:t>
            </a:r>
            <a:r>
              <a:rPr lang="en-US" sz="1400" dirty="0">
                <a:latin typeface="+mn-lt"/>
              </a:rPr>
              <a:t>Elisabeth </a:t>
            </a:r>
            <a:r>
              <a:rPr lang="en-US" sz="1400" dirty="0" err="1">
                <a:latin typeface="+mn-lt"/>
              </a:rPr>
              <a:t>Pantley</a:t>
            </a:r>
            <a:r>
              <a:rPr lang="en-US" sz="1400" dirty="0">
                <a:latin typeface="+mn-lt"/>
              </a:rPr>
              <a:t>  et tout </a:t>
            </a:r>
            <a:r>
              <a:rPr lang="en-US" sz="1400" dirty="0" err="1">
                <a:latin typeface="+mn-lt"/>
              </a:rPr>
              <a:t>ce</a:t>
            </a:r>
            <a:r>
              <a:rPr lang="en-US" sz="1400" dirty="0">
                <a:latin typeface="+mn-lt"/>
              </a:rPr>
              <a:t> qui </a:t>
            </a:r>
            <a:r>
              <a:rPr lang="en-US" sz="1400" dirty="0" err="1">
                <a:latin typeface="+mn-lt"/>
              </a:rPr>
              <a:t>vous</a:t>
            </a:r>
            <a:r>
              <a:rPr lang="en-US" sz="1400" dirty="0">
                <a:latin typeface="+mn-lt"/>
              </a:rPr>
              <a:t> parle !                      </a:t>
            </a:r>
          </a:p>
        </p:txBody>
      </p:sp>
      <p:grpSp>
        <p:nvGrpSpPr>
          <p:cNvPr id="383" name="Group 382">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384"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5"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6"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7"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8"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9"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0"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1"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2"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3"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18"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19"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0"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1"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2"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3"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4"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5"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6"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7"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8"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9"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130"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1"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2"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3"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4"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35"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6"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7"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8"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9"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0"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1"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2"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3"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4"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8" name="Titre 7">
            <a:extLst>
              <a:ext uri="{FF2B5EF4-FFF2-40B4-BE49-F238E27FC236}">
                <a16:creationId xmlns:a16="http://schemas.microsoft.com/office/drawing/2014/main" id="{06B969D0-558F-ED4D-4EDB-135F4E7DC6F1}"/>
              </a:ext>
            </a:extLst>
          </p:cNvPr>
          <p:cNvSpPr>
            <a:spLocks noGrp="1"/>
          </p:cNvSpPr>
          <p:nvPr>
            <p:ph type="title"/>
          </p:nvPr>
        </p:nvSpPr>
        <p:spPr>
          <a:xfrm>
            <a:off x="856059" y="812004"/>
            <a:ext cx="2152062" cy="3531396"/>
          </a:xfrm>
        </p:spPr>
        <p:txBody>
          <a:bodyPr>
            <a:normAutofit/>
          </a:bodyPr>
          <a:lstStyle/>
          <a:p>
            <a:pPr algn="r"/>
            <a:r>
              <a:rPr lang="fr-BE" sz="3000" dirty="0"/>
              <a:t>La ligue des familles </a:t>
            </a:r>
          </a:p>
        </p:txBody>
      </p:sp>
      <p:cxnSp>
        <p:nvCxnSpPr>
          <p:cNvPr id="146" name="Straight Connector 145">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C161E824-B429-8D1D-4AB7-C76499FB3A8A}"/>
              </a:ext>
            </a:extLst>
          </p:cNvPr>
          <p:cNvSpPr>
            <a:spLocks noGrp="1"/>
          </p:cNvSpPr>
          <p:nvPr>
            <p:ph idx="1"/>
          </p:nvPr>
        </p:nvSpPr>
        <p:spPr>
          <a:xfrm>
            <a:off x="3973322" y="812004"/>
            <a:ext cx="4313428" cy="3531396"/>
          </a:xfrm>
        </p:spPr>
        <p:txBody>
          <a:bodyPr anchor="ctr">
            <a:noAutofit/>
          </a:bodyPr>
          <a:lstStyle/>
          <a:p>
            <a:pPr>
              <a:lnSpc>
                <a:spcPct val="110000"/>
              </a:lnSpc>
            </a:pPr>
            <a:r>
              <a:rPr lang="fr-BE" sz="1200" dirty="0"/>
              <a:t> Des lieux de rencontres et de ressources </a:t>
            </a:r>
          </a:p>
          <a:p>
            <a:pPr>
              <a:lnSpc>
                <a:spcPct val="110000"/>
              </a:lnSpc>
            </a:pPr>
            <a:endParaRPr lang="fr-BE" sz="1200" dirty="0"/>
          </a:p>
          <a:p>
            <a:pPr marL="0" indent="0">
              <a:lnSpc>
                <a:spcPct val="110000"/>
              </a:lnSpc>
              <a:buNone/>
            </a:pPr>
            <a:r>
              <a:rPr lang="fr-BE" sz="1200" dirty="0">
                <a:solidFill>
                  <a:srgbClr val="FFFF00"/>
                </a:solidFill>
              </a:rPr>
              <a:t>Ateliers « bébé rencontres » entre 0 et 3 ans</a:t>
            </a:r>
          </a:p>
          <a:p>
            <a:pPr marL="0" indent="0">
              <a:lnSpc>
                <a:spcPct val="110000"/>
              </a:lnSpc>
              <a:buNone/>
            </a:pPr>
            <a:r>
              <a:rPr lang="fr-BE" sz="1200" dirty="0"/>
              <a:t>- Auderghem chaussée de Wavre 145</a:t>
            </a:r>
          </a:p>
          <a:p>
            <a:pPr marL="0" indent="0">
              <a:lnSpc>
                <a:spcPct val="110000"/>
              </a:lnSpc>
              <a:buNone/>
            </a:pPr>
            <a:r>
              <a:rPr lang="fr-BE" sz="1200" dirty="0"/>
              <a:t>- Etterbeek rue de l’Etang 54</a:t>
            </a:r>
          </a:p>
          <a:p>
            <a:pPr marL="0" indent="0">
              <a:lnSpc>
                <a:spcPct val="110000"/>
              </a:lnSpc>
              <a:buNone/>
            </a:pPr>
            <a:r>
              <a:rPr lang="fr-BE" sz="1200" dirty="0"/>
              <a:t>Infos : www.espace-famille.be</a:t>
            </a:r>
          </a:p>
          <a:p>
            <a:pPr marL="0" indent="0">
              <a:lnSpc>
                <a:spcPct val="110000"/>
              </a:lnSpc>
              <a:buNone/>
            </a:pPr>
            <a:r>
              <a:rPr lang="fr-BE" sz="1200" dirty="0">
                <a:solidFill>
                  <a:srgbClr val="FFFF00"/>
                </a:solidFill>
              </a:rPr>
              <a:t>Ateliers « Papotes entre parents » </a:t>
            </a:r>
            <a:r>
              <a:rPr lang="fr-BE" sz="1200" dirty="0"/>
              <a:t>c’est un espace virtuel pour les</a:t>
            </a:r>
          </a:p>
          <a:p>
            <a:pPr marL="0" indent="0">
              <a:lnSpc>
                <a:spcPct val="110000"/>
              </a:lnSpc>
              <a:buNone/>
            </a:pPr>
            <a:r>
              <a:rPr lang="fr-BE" sz="1200" dirty="0"/>
              <a:t>parents en demande de réflexion. Les échanges sont confidentiels et encadrés par</a:t>
            </a:r>
          </a:p>
          <a:p>
            <a:pPr marL="0" indent="0">
              <a:lnSpc>
                <a:spcPct val="110000"/>
              </a:lnSpc>
              <a:buNone/>
            </a:pPr>
            <a:r>
              <a:rPr lang="fr-BE" sz="1200" dirty="0"/>
              <a:t>une animatrice.</a:t>
            </a:r>
          </a:p>
          <a:p>
            <a:pPr marL="0" indent="0">
              <a:lnSpc>
                <a:spcPct val="110000"/>
              </a:lnSpc>
              <a:buNone/>
            </a:pPr>
            <a:r>
              <a:rPr lang="fr-BE" sz="1200" dirty="0">
                <a:solidFill>
                  <a:srgbClr val="FFFF00"/>
                </a:solidFill>
              </a:rPr>
              <a:t>Ateliers des parents » en présentiel.</a:t>
            </a:r>
            <a:r>
              <a:rPr lang="fr-BE" sz="1200" dirty="0"/>
              <a:t> On y réalise des exercices à base de PNL, de</a:t>
            </a:r>
          </a:p>
          <a:p>
            <a:pPr marL="0" indent="0">
              <a:lnSpc>
                <a:spcPct val="110000"/>
              </a:lnSpc>
              <a:buNone/>
            </a:pPr>
            <a:r>
              <a:rPr lang="fr-BE" sz="1200" dirty="0"/>
              <a:t>communication non violente pour recharger ses batteries !</a:t>
            </a:r>
          </a:p>
        </p:txBody>
      </p:sp>
      <p:sp>
        <p:nvSpPr>
          <p:cNvPr id="5" name="Espace réservé du numéro de diapositive 4">
            <a:extLst>
              <a:ext uri="{FF2B5EF4-FFF2-40B4-BE49-F238E27FC236}">
                <a16:creationId xmlns:a16="http://schemas.microsoft.com/office/drawing/2014/main" id="{F01FE589-5CB0-818F-7F13-D4156B24A108}"/>
              </a:ext>
            </a:extLst>
          </p:cNvPr>
          <p:cNvSpPr>
            <a:spLocks noGrp="1"/>
          </p:cNvSpPr>
          <p:nvPr>
            <p:ph type="sldNum" sz="quarter" idx="12"/>
          </p:nvPr>
        </p:nvSpPr>
        <p:spPr>
          <a:xfrm>
            <a:off x="7707240" y="4412455"/>
            <a:ext cx="578317" cy="273844"/>
          </a:xfrm>
        </p:spPr>
        <p:txBody>
          <a:bodyPr>
            <a:normAutofit/>
          </a:bodyPr>
          <a:lstStyle/>
          <a:p>
            <a:pPr>
              <a:spcAft>
                <a:spcPts val="600"/>
              </a:spcAft>
            </a:pPr>
            <a:fld id="{86CB4B4D-7CA3-9044-876B-883B54F8677D}" type="slidenum">
              <a:rPr lang="fr-BE" smtClean="0"/>
              <a:pPr>
                <a:spcAft>
                  <a:spcPts val="600"/>
                </a:spcAft>
              </a:pPr>
              <a:t>21</a:t>
            </a:fld>
            <a:endParaRPr lang="fr-BE"/>
          </a:p>
        </p:txBody>
      </p:sp>
      <p:grpSp>
        <p:nvGrpSpPr>
          <p:cNvPr id="148" name="Group 147">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149"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0"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1"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2"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3"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4"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5"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6"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7"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8"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35316389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7">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9"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20"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1"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2"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3"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4"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5"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6"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7"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8"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9"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0"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1"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2"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3"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4"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36"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0"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1"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2"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3"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4"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8" name="Titre 7">
            <a:extLst>
              <a:ext uri="{FF2B5EF4-FFF2-40B4-BE49-F238E27FC236}">
                <a16:creationId xmlns:a16="http://schemas.microsoft.com/office/drawing/2014/main" id="{06B969D0-558F-ED4D-4EDB-135F4E7DC6F1}"/>
              </a:ext>
            </a:extLst>
          </p:cNvPr>
          <p:cNvSpPr>
            <a:spLocks noGrp="1"/>
          </p:cNvSpPr>
          <p:nvPr>
            <p:ph type="title"/>
          </p:nvPr>
        </p:nvSpPr>
        <p:spPr>
          <a:xfrm>
            <a:off x="856059" y="812004"/>
            <a:ext cx="2152062" cy="3531396"/>
          </a:xfrm>
        </p:spPr>
        <p:txBody>
          <a:bodyPr>
            <a:normAutofit/>
          </a:bodyPr>
          <a:lstStyle/>
          <a:p>
            <a:pPr algn="r"/>
            <a:r>
              <a:rPr lang="fr-BE" sz="3000" dirty="0"/>
              <a:t>Besoin d’aide</a:t>
            </a:r>
          </a:p>
        </p:txBody>
      </p:sp>
      <p:cxnSp>
        <p:nvCxnSpPr>
          <p:cNvPr id="15" name="Straight Connector 46">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C161E824-B429-8D1D-4AB7-C76499FB3A8A}"/>
              </a:ext>
            </a:extLst>
          </p:cNvPr>
          <p:cNvSpPr>
            <a:spLocks noGrp="1"/>
          </p:cNvSpPr>
          <p:nvPr>
            <p:ph idx="1"/>
          </p:nvPr>
        </p:nvSpPr>
        <p:spPr>
          <a:xfrm>
            <a:off x="3964982" y="820341"/>
            <a:ext cx="4313428" cy="3531396"/>
          </a:xfrm>
        </p:spPr>
        <p:txBody>
          <a:bodyPr anchor="ctr">
            <a:normAutofit/>
          </a:bodyPr>
          <a:lstStyle/>
          <a:p>
            <a:pPr marL="0" indent="0">
              <a:lnSpc>
                <a:spcPct val="110000"/>
              </a:lnSpc>
              <a:buNone/>
            </a:pPr>
            <a:r>
              <a:rPr lang="fr-FR" sz="1200" b="1" dirty="0">
                <a:solidFill>
                  <a:srgbClr val="FFFF00"/>
                </a:solidFill>
              </a:rPr>
              <a:t>Allo Parents Bébé (Fr)</a:t>
            </a:r>
          </a:p>
          <a:p>
            <a:pPr marL="0" indent="0">
              <a:lnSpc>
                <a:spcPct val="110000"/>
              </a:lnSpc>
              <a:buNone/>
            </a:pPr>
            <a:r>
              <a:rPr lang="fr-FR" sz="1200" dirty="0"/>
              <a:t>C’est un numéro vert 0800 00 34 56 qui vous met en contact avec</a:t>
            </a:r>
          </a:p>
          <a:p>
            <a:pPr marL="0" indent="0">
              <a:lnSpc>
                <a:spcPct val="110000"/>
              </a:lnSpc>
              <a:buNone/>
            </a:pPr>
            <a:r>
              <a:rPr lang="fr-FR" sz="1200" dirty="0"/>
              <a:t>des professionnels de la petite enfance, qui répondront à toutes les questions</a:t>
            </a:r>
          </a:p>
          <a:p>
            <a:pPr marL="0" indent="0">
              <a:lnSpc>
                <a:spcPct val="110000"/>
              </a:lnSpc>
              <a:buNone/>
            </a:pPr>
            <a:r>
              <a:rPr lang="fr-FR" sz="1200" dirty="0"/>
              <a:t>concernant la grossesse ou les petits de moins de 3 ans. </a:t>
            </a:r>
          </a:p>
          <a:p>
            <a:pPr marL="0" indent="0">
              <a:lnSpc>
                <a:spcPct val="110000"/>
              </a:lnSpc>
              <a:buNone/>
            </a:pPr>
            <a:endParaRPr lang="fr-FR" sz="1200" dirty="0"/>
          </a:p>
          <a:p>
            <a:pPr marL="0" indent="0">
              <a:lnSpc>
                <a:spcPct val="110000"/>
              </a:lnSpc>
              <a:buNone/>
            </a:pPr>
            <a:r>
              <a:rPr lang="fr-FR" sz="1200" b="1" dirty="0">
                <a:solidFill>
                  <a:srgbClr val="FFFF00"/>
                </a:solidFill>
              </a:rPr>
              <a:t> SOS parents</a:t>
            </a:r>
          </a:p>
          <a:p>
            <a:pPr marL="0" indent="0">
              <a:lnSpc>
                <a:spcPct val="110000"/>
              </a:lnSpc>
              <a:buNone/>
            </a:pPr>
            <a:r>
              <a:rPr lang="fr-FR" sz="1200" dirty="0"/>
              <a:t>Ce numéro, le 0471/414 333, a été créé par deux spécialistes du burn-out parental</a:t>
            </a:r>
          </a:p>
          <a:p>
            <a:pPr marL="0" indent="0">
              <a:lnSpc>
                <a:spcPct val="110000"/>
              </a:lnSpc>
              <a:buNone/>
            </a:pPr>
            <a:r>
              <a:rPr lang="fr-FR" sz="1200" dirty="0"/>
              <a:t>À </a:t>
            </a:r>
            <a:r>
              <a:rPr lang="fr-FR" sz="1200" dirty="0" err="1"/>
              <a:t>UCLouvain</a:t>
            </a:r>
            <a:r>
              <a:rPr lang="fr-FR" sz="1200" dirty="0"/>
              <a:t>. Il est ouvert 7 jours/7 de 8h à 20h.</a:t>
            </a:r>
            <a:endParaRPr lang="fr-BE" sz="1200" dirty="0"/>
          </a:p>
        </p:txBody>
      </p:sp>
      <p:sp>
        <p:nvSpPr>
          <p:cNvPr id="5" name="Espace réservé du numéro de diapositive 4">
            <a:extLst>
              <a:ext uri="{FF2B5EF4-FFF2-40B4-BE49-F238E27FC236}">
                <a16:creationId xmlns:a16="http://schemas.microsoft.com/office/drawing/2014/main" id="{F01FE589-5CB0-818F-7F13-D4156B24A108}"/>
              </a:ext>
            </a:extLst>
          </p:cNvPr>
          <p:cNvSpPr>
            <a:spLocks noGrp="1"/>
          </p:cNvSpPr>
          <p:nvPr>
            <p:ph type="sldNum" sz="quarter" idx="12"/>
          </p:nvPr>
        </p:nvSpPr>
        <p:spPr>
          <a:xfrm>
            <a:off x="7707240" y="4412455"/>
            <a:ext cx="578317" cy="273844"/>
          </a:xfrm>
        </p:spPr>
        <p:txBody>
          <a:bodyPr>
            <a:normAutofit/>
          </a:bodyPr>
          <a:lstStyle/>
          <a:p>
            <a:pPr>
              <a:spcAft>
                <a:spcPts val="600"/>
              </a:spcAft>
            </a:pPr>
            <a:fld id="{86CB4B4D-7CA3-9044-876B-883B54F8677D}" type="slidenum">
              <a:rPr lang="fr-BE" smtClean="0"/>
              <a:pPr>
                <a:spcAft>
                  <a:spcPts val="600"/>
                </a:spcAft>
              </a:pPr>
              <a:t>22</a:t>
            </a:fld>
            <a:endParaRPr lang="fr-BE"/>
          </a:p>
        </p:txBody>
      </p:sp>
      <p:grpSp>
        <p:nvGrpSpPr>
          <p:cNvPr id="17" name="Group 48">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50"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3"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4"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5"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6"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7"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8"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9"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
        <p:nvSpPr>
          <p:cNvPr id="7" name="ZoneTexte 6">
            <a:extLst>
              <a:ext uri="{FF2B5EF4-FFF2-40B4-BE49-F238E27FC236}">
                <a16:creationId xmlns:a16="http://schemas.microsoft.com/office/drawing/2014/main" id="{42575D7F-D46D-E24E-00D8-D27F0EBEB0F9}"/>
              </a:ext>
            </a:extLst>
          </p:cNvPr>
          <p:cNvSpPr txBox="1"/>
          <p:nvPr/>
        </p:nvSpPr>
        <p:spPr>
          <a:xfrm>
            <a:off x="2556081" y="-9573578"/>
            <a:ext cx="4576194" cy="4555093"/>
          </a:xfrm>
          <a:prstGeom prst="rect">
            <a:avLst/>
          </a:prstGeom>
          <a:noFill/>
        </p:spPr>
        <p:txBody>
          <a:bodyPr wrap="square">
            <a:spAutoFit/>
          </a:bodyPr>
          <a:lstStyle/>
          <a:p>
            <a:pPr>
              <a:spcAft>
                <a:spcPts val="600"/>
              </a:spcAft>
            </a:pPr>
            <a:r>
              <a:rPr lang="fr-BE" dirty="0"/>
              <a:t>1 Des lieux de rencontres et de ressources </a:t>
            </a:r>
          </a:p>
          <a:p>
            <a:pPr>
              <a:spcAft>
                <a:spcPts val="600"/>
              </a:spcAft>
            </a:pPr>
            <a:r>
              <a:rPr lang="fr-BE" dirty="0"/>
              <a:t> La ligue des familles </a:t>
            </a:r>
          </a:p>
          <a:p>
            <a:pPr>
              <a:spcAft>
                <a:spcPts val="600"/>
              </a:spcAft>
            </a:pPr>
            <a:r>
              <a:rPr lang="fr-BE" dirty="0"/>
              <a:t>« La Ligue des familles a pour ambition une société adaptée aux réalités des</a:t>
            </a:r>
          </a:p>
          <a:p>
            <a:pPr>
              <a:spcAft>
                <a:spcPts val="600"/>
              </a:spcAft>
            </a:pPr>
            <a:r>
              <a:rPr lang="fr-BE" dirty="0"/>
              <a:t>familles, qui prend en compte les attentes des parents »</a:t>
            </a:r>
          </a:p>
          <a:p>
            <a:pPr>
              <a:spcAft>
                <a:spcPts val="600"/>
              </a:spcAft>
            </a:pPr>
            <a:r>
              <a:rPr lang="fr-BE" dirty="0"/>
              <a:t>Ils proposent des ateliers « bébé rencontres » entre 0 et 3 ans</a:t>
            </a:r>
          </a:p>
          <a:p>
            <a:pPr>
              <a:spcAft>
                <a:spcPts val="600"/>
              </a:spcAft>
            </a:pPr>
            <a:r>
              <a:rPr lang="fr-BE" dirty="0"/>
              <a:t>- Auderghem chaussée de Wavre 145</a:t>
            </a:r>
          </a:p>
          <a:p>
            <a:pPr>
              <a:spcAft>
                <a:spcPts val="600"/>
              </a:spcAft>
            </a:pPr>
            <a:r>
              <a:rPr lang="fr-BE" dirty="0"/>
              <a:t>- Etterbeek rue de l’Etang 54</a:t>
            </a:r>
          </a:p>
        </p:txBody>
      </p:sp>
      <p:sp>
        <p:nvSpPr>
          <p:cNvPr id="11" name="ZoneTexte 10">
            <a:extLst>
              <a:ext uri="{FF2B5EF4-FFF2-40B4-BE49-F238E27FC236}">
                <a16:creationId xmlns:a16="http://schemas.microsoft.com/office/drawing/2014/main" id="{21C94FB1-3E76-1EF7-9221-404876E739AD}"/>
              </a:ext>
            </a:extLst>
          </p:cNvPr>
          <p:cNvSpPr txBox="1"/>
          <p:nvPr/>
        </p:nvSpPr>
        <p:spPr>
          <a:xfrm>
            <a:off x="2279708" y="-4564854"/>
            <a:ext cx="4576194" cy="2400657"/>
          </a:xfrm>
          <a:prstGeom prst="rect">
            <a:avLst/>
          </a:prstGeom>
          <a:noFill/>
        </p:spPr>
        <p:txBody>
          <a:bodyPr wrap="square">
            <a:spAutoFit/>
          </a:bodyPr>
          <a:lstStyle/>
          <a:p>
            <a:pPr>
              <a:spcAft>
                <a:spcPts val="600"/>
              </a:spcAft>
            </a:pPr>
            <a:r>
              <a:rPr lang="fr-BE" dirty="0"/>
              <a:t>Parents à bout</a:t>
            </a:r>
          </a:p>
          <a:p>
            <a:pPr>
              <a:spcAft>
                <a:spcPts val="600"/>
              </a:spcAft>
            </a:pPr>
            <a:r>
              <a:rPr lang="fr-BE" dirty="0"/>
              <a:t>C’est une </a:t>
            </a:r>
            <a:r>
              <a:rPr lang="fr-BE" dirty="0" err="1"/>
              <a:t>plateform</a:t>
            </a:r>
            <a:r>
              <a:rPr lang="fr-BE" dirty="0"/>
              <a:t> de référence pour la prévention du </a:t>
            </a:r>
            <a:r>
              <a:rPr lang="fr-BE" dirty="0" err="1"/>
              <a:t>burn</a:t>
            </a:r>
            <a:r>
              <a:rPr lang="fr-BE" dirty="0"/>
              <a:t> out parental. Ils</a:t>
            </a:r>
          </a:p>
          <a:p>
            <a:pPr>
              <a:spcAft>
                <a:spcPts val="600"/>
              </a:spcAft>
            </a:pPr>
            <a:r>
              <a:rPr lang="fr-BE" dirty="0"/>
              <a:t>travaillent en collaboration avec la ligue des parents lors des « ateliers des parents ».</a:t>
            </a:r>
          </a:p>
        </p:txBody>
      </p:sp>
    </p:spTree>
    <p:extLst>
      <p:ext uri="{BB962C8B-B14F-4D97-AF65-F5344CB8AC3E}">
        <p14:creationId xmlns:p14="http://schemas.microsoft.com/office/powerpoint/2010/main" val="402489718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53"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455" name="Group 454">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456"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457"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8"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9"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460"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1"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2"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3"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4"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5"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6"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7"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8"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9"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0"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1"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2"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3"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4"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5"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6"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7"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8"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9"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0"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1"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2"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3"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4"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485"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6"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7"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8"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9"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0"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1"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2"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3"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4"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5"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6"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497"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8"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9"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0"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1"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2"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3"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4"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5"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6"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7"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8"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9"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D727CCEC-93E6-FE7E-8308-842B16F2F2C9}"/>
              </a:ext>
            </a:extLst>
          </p:cNvPr>
          <p:cNvSpPr>
            <a:spLocks noGrp="1"/>
          </p:cNvSpPr>
          <p:nvPr>
            <p:ph type="title"/>
          </p:nvPr>
        </p:nvSpPr>
        <p:spPr>
          <a:xfrm>
            <a:off x="3968751" y="911622"/>
            <a:ext cx="4025899" cy="1790700"/>
          </a:xfrm>
        </p:spPr>
        <p:txBody>
          <a:bodyPr vert="horz" lIns="91440" tIns="45720" rIns="91440" bIns="45720" rtlCol="0" anchor="b">
            <a:normAutofit/>
          </a:bodyPr>
          <a:lstStyle/>
          <a:p>
            <a:pPr defTabSz="914400"/>
            <a:r>
              <a:rPr lang="en-US" sz="2300">
                <a:latin typeface="+mj-lt"/>
              </a:rPr>
              <a:t>Le plus important:</a:t>
            </a:r>
            <a:br>
              <a:rPr lang="en-US" sz="2300">
                <a:latin typeface="+mj-lt"/>
              </a:rPr>
            </a:br>
            <a:br>
              <a:rPr lang="en-US" sz="2300">
                <a:latin typeface="+mj-lt"/>
              </a:rPr>
            </a:br>
            <a:br>
              <a:rPr lang="en-US" sz="2300">
                <a:latin typeface="+mj-lt"/>
              </a:rPr>
            </a:br>
            <a:br>
              <a:rPr lang="en-US" sz="2300">
                <a:latin typeface="+mj-lt"/>
              </a:rPr>
            </a:br>
            <a:r>
              <a:rPr lang="en-US" sz="2300">
                <a:latin typeface="+mj-lt"/>
              </a:rPr>
              <a:t>observer avant d’agir</a:t>
            </a:r>
          </a:p>
        </p:txBody>
      </p:sp>
      <p:pic>
        <p:nvPicPr>
          <p:cNvPr id="143" name="Graphic 142" descr="Magnifying glass">
            <a:extLst>
              <a:ext uri="{FF2B5EF4-FFF2-40B4-BE49-F238E27FC236}">
                <a16:creationId xmlns:a16="http://schemas.microsoft.com/office/drawing/2014/main" id="{539EB06B-0999-8FD7-F6D6-BD0A24CB5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627" y="1154389"/>
            <a:ext cx="2644221" cy="264422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Espace réservé du numéro de diapositive 3">
            <a:extLst>
              <a:ext uri="{FF2B5EF4-FFF2-40B4-BE49-F238E27FC236}">
                <a16:creationId xmlns:a16="http://schemas.microsoft.com/office/drawing/2014/main" id="{D3E418BE-19F7-C954-C461-2133361261B8}"/>
              </a:ext>
            </a:extLst>
          </p:cNvPr>
          <p:cNvSpPr>
            <a:spLocks noGrp="1"/>
          </p:cNvSpPr>
          <p:nvPr>
            <p:ph type="sldNum" sz="quarter" idx="12"/>
          </p:nvPr>
        </p:nvSpPr>
        <p:spPr>
          <a:xfrm>
            <a:off x="7422683" y="4057649"/>
            <a:ext cx="578317" cy="273844"/>
          </a:xfrm>
        </p:spPr>
        <p:txBody>
          <a:bodyPr vert="horz" lIns="91440" tIns="45720" rIns="91440" bIns="45720" rtlCol="0" anchor="ctr">
            <a:normAutofit/>
          </a:bodyPr>
          <a:lstStyle/>
          <a:p>
            <a:pPr defTabSz="914400">
              <a:spcAft>
                <a:spcPts val="600"/>
              </a:spcAft>
            </a:pPr>
            <a:fld id="{6D22F896-40B5-4ADD-8801-0D06FADFA095}" type="slidenum">
              <a:rPr lang="en-US" sz="1050">
                <a:latin typeface="+mn-lt"/>
              </a:rPr>
              <a:pPr defTabSz="914400">
                <a:spcAft>
                  <a:spcPts val="600"/>
                </a:spcAft>
              </a:pPr>
              <a:t>2</a:t>
            </a:fld>
            <a:endParaRPr lang="en-US" sz="1050">
              <a:latin typeface="+mn-lt"/>
            </a:endParaRPr>
          </a:p>
        </p:txBody>
      </p:sp>
    </p:spTree>
    <p:extLst>
      <p:ext uri="{BB962C8B-B14F-4D97-AF65-F5344CB8AC3E}">
        <p14:creationId xmlns:p14="http://schemas.microsoft.com/office/powerpoint/2010/main" val="262025240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0"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02" name="Group 101">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5143500"/>
            <a:chOff x="-14288" y="0"/>
            <a:chExt cx="12053888" cy="6858001"/>
          </a:xfrm>
        </p:grpSpPr>
        <p:grpSp>
          <p:nvGrpSpPr>
            <p:cNvPr id="103" name="Group 102">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15"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sp>
            <p:nvSpPr>
              <p:cNvPr id="116"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7"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8"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9"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0"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1"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2"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3"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4"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5"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6"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127"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8"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29"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0"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1"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sp>
            <p:nvSpPr>
              <p:cNvPr id="132"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3"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4"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5"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6"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7"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8"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39"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40"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41"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grpSp>
        <p:grpSp>
          <p:nvGrpSpPr>
            <p:cNvPr id="104" name="Group 103">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05"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06"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07"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08"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09"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0"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1"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2"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3"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114"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grpSp>
      </p:grpSp>
      <p:sp>
        <p:nvSpPr>
          <p:cNvPr id="2" name="Titre 1">
            <a:extLst>
              <a:ext uri="{FF2B5EF4-FFF2-40B4-BE49-F238E27FC236}">
                <a16:creationId xmlns:a16="http://schemas.microsoft.com/office/drawing/2014/main" id="{39B94F0E-C3E0-4E3E-BED7-5844D2442795}"/>
              </a:ext>
            </a:extLst>
          </p:cNvPr>
          <p:cNvSpPr>
            <a:spLocks noGrp="1"/>
          </p:cNvSpPr>
          <p:nvPr>
            <p:ph type="title" idx="4294967295"/>
          </p:nvPr>
        </p:nvSpPr>
        <p:spPr>
          <a:xfrm>
            <a:off x="856059" y="463888"/>
            <a:ext cx="7429499" cy="1108928"/>
          </a:xfrm>
          <a:prstGeom prst="rect">
            <a:avLst/>
          </a:prstGeom>
        </p:spPr>
        <p:txBody>
          <a:bodyPr vert="horz" lIns="91440" tIns="45720" rIns="91440" bIns="45720" rtlCol="0" anchor="ctr">
            <a:normAutofit/>
          </a:bodyPr>
          <a:lstStyle/>
          <a:p>
            <a:pPr algn="r" defTabSz="914400"/>
            <a:r>
              <a:rPr lang="en-US" sz="2300">
                <a:latin typeface="+mj-lt"/>
              </a:rPr>
              <a:t>					</a:t>
            </a:r>
            <a:br>
              <a:rPr lang="en-US" sz="2300">
                <a:latin typeface="+mj-lt"/>
              </a:rPr>
            </a:br>
            <a:r>
              <a:rPr lang="en-US" sz="2300">
                <a:latin typeface="+mj-lt"/>
              </a:rPr>
              <a:t>			Les pleurs: 							comprendre et s’adapter  </a:t>
            </a:r>
          </a:p>
        </p:txBody>
      </p:sp>
      <p:sp>
        <p:nvSpPr>
          <p:cNvPr id="4" name="Espace réservé du contenu 2">
            <a:extLst>
              <a:ext uri="{FF2B5EF4-FFF2-40B4-BE49-F238E27FC236}">
                <a16:creationId xmlns:a16="http://schemas.microsoft.com/office/drawing/2014/main" id="{624DCE7A-248B-49D4-911F-308A1F3821D0}"/>
              </a:ext>
            </a:extLst>
          </p:cNvPr>
          <p:cNvSpPr txBox="1">
            <a:spLocks/>
          </p:cNvSpPr>
          <p:nvPr/>
        </p:nvSpPr>
        <p:spPr>
          <a:xfrm>
            <a:off x="856058" y="1687115"/>
            <a:ext cx="5723945" cy="265628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120000"/>
              </a:lnSpc>
              <a:buSzPct val="125000"/>
            </a:pPr>
            <a:r>
              <a:rPr lang="en-US" sz="1500"/>
              <a:t>Pleurs= reflet d’une trajectoire développementale normale</a:t>
            </a:r>
          </a:p>
          <a:p>
            <a:pPr indent="-228600">
              <a:lnSpc>
                <a:spcPct val="120000"/>
              </a:lnSpc>
              <a:buSzPct val="125000"/>
            </a:pPr>
            <a:r>
              <a:rPr lang="en-US" sz="1500"/>
              <a:t>Pleurs signal pour attirer les interactions</a:t>
            </a:r>
          </a:p>
          <a:p>
            <a:pPr indent="-228600">
              <a:lnSpc>
                <a:spcPct val="120000"/>
              </a:lnSpc>
              <a:buSzPct val="125000"/>
            </a:pPr>
            <a:r>
              <a:rPr lang="en-US" sz="1500"/>
              <a:t>Pleurs =modalité pour faire baisser les tensions </a:t>
            </a:r>
          </a:p>
          <a:p>
            <a:pPr indent="-228600">
              <a:lnSpc>
                <a:spcPct val="120000"/>
              </a:lnSpc>
              <a:buSzPct val="125000"/>
            </a:pPr>
            <a:endParaRPr lang="en-US" sz="1500"/>
          </a:p>
          <a:p>
            <a:pPr indent="-228600">
              <a:lnSpc>
                <a:spcPct val="120000"/>
              </a:lnSpc>
              <a:buSzPct val="125000"/>
            </a:pPr>
            <a:r>
              <a:rPr lang="en-US" sz="1500" b="1"/>
              <a:t>Mode d’expression du bébé</a:t>
            </a:r>
          </a:p>
          <a:p>
            <a:pPr indent="-228600">
              <a:lnSpc>
                <a:spcPct val="120000"/>
              </a:lnSpc>
              <a:buSzPct val="125000"/>
            </a:pPr>
            <a:r>
              <a:rPr lang="en-US" sz="1500" b="1"/>
              <a:t>Ce n’est pas la manifestation de sa désolation totale </a:t>
            </a:r>
          </a:p>
          <a:p>
            <a:pPr indent="-228600">
              <a:lnSpc>
                <a:spcPct val="120000"/>
              </a:lnSpc>
              <a:buSzPct val="125000"/>
            </a:pPr>
            <a:endParaRPr lang="en-US" sz="1500"/>
          </a:p>
          <a:p>
            <a:pPr indent="-228600">
              <a:lnSpc>
                <a:spcPct val="120000"/>
              </a:lnSpc>
              <a:buSzPct val="125000"/>
            </a:pPr>
            <a:endParaRPr lang="en-US" sz="1500"/>
          </a:p>
        </p:txBody>
      </p:sp>
    </p:spTree>
    <p:extLst>
      <p:ext uri="{BB962C8B-B14F-4D97-AF65-F5344CB8AC3E}">
        <p14:creationId xmlns:p14="http://schemas.microsoft.com/office/powerpoint/2010/main" val="24283559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F3B0C-BB87-40FB-9AFB-A3CCB1FDF55C}"/>
              </a:ext>
            </a:extLst>
          </p:cNvPr>
          <p:cNvSpPr>
            <a:spLocks noGrp="1"/>
          </p:cNvSpPr>
          <p:nvPr>
            <p:ph type="title"/>
          </p:nvPr>
        </p:nvSpPr>
        <p:spPr>
          <a:xfrm>
            <a:off x="856059" y="463888"/>
            <a:ext cx="7429499" cy="1108928"/>
          </a:xfrm>
        </p:spPr>
        <p:txBody>
          <a:bodyPr>
            <a:normAutofit/>
          </a:bodyPr>
          <a:lstStyle/>
          <a:p>
            <a:pPr algn="r"/>
            <a:r>
              <a:rPr lang="fr-BE" sz="2300"/>
              <a:t>				Les 	pleurs: 							comprendre et s’adapter</a:t>
            </a:r>
          </a:p>
        </p:txBody>
      </p:sp>
      <p:sp>
        <p:nvSpPr>
          <p:cNvPr id="3" name="Espace réservé du contenu 2">
            <a:extLst>
              <a:ext uri="{FF2B5EF4-FFF2-40B4-BE49-F238E27FC236}">
                <a16:creationId xmlns:a16="http://schemas.microsoft.com/office/drawing/2014/main" id="{DB290A97-972C-4F57-A1C1-D0745E41A8ED}"/>
              </a:ext>
            </a:extLst>
          </p:cNvPr>
          <p:cNvSpPr>
            <a:spLocks noGrp="1"/>
          </p:cNvSpPr>
          <p:nvPr>
            <p:ph idx="1"/>
          </p:nvPr>
        </p:nvSpPr>
        <p:spPr>
          <a:xfrm>
            <a:off x="856058" y="1687115"/>
            <a:ext cx="5723945" cy="2656285"/>
          </a:xfrm>
        </p:spPr>
        <p:txBody>
          <a:bodyPr anchor="t">
            <a:normAutofit/>
          </a:bodyPr>
          <a:lstStyle/>
          <a:p>
            <a:r>
              <a:rPr lang="fr-BE" sz="1500">
                <a:latin typeface="Arial" panose="020B0604020202020204" pitchFamily="34" charset="0"/>
                <a:cs typeface="Arial" panose="020B0604020202020204" pitchFamily="34" charset="0"/>
              </a:rPr>
              <a:t>Pics des Pleurs : 3 semaines à 3 mois</a:t>
            </a:r>
          </a:p>
          <a:p>
            <a:r>
              <a:rPr lang="fr-BE" sz="1500">
                <a:latin typeface="Arial" panose="020B0604020202020204" pitchFamily="34" charset="0"/>
                <a:cs typeface="Arial" panose="020B0604020202020204" pitchFamily="34" charset="0"/>
              </a:rPr>
              <a:t>Amélioration spontanée entre 4 et 9 mois </a:t>
            </a:r>
          </a:p>
          <a:p>
            <a:r>
              <a:rPr lang="fr-BE" sz="1500">
                <a:latin typeface="Arial" panose="020B0604020202020204" pitchFamily="34" charset="0"/>
                <a:cs typeface="Arial" panose="020B0604020202020204" pitchFamily="34" charset="0"/>
              </a:rPr>
              <a:t>Admis ou non-admis comme normaux selon les cultures et les modes d’éducation</a:t>
            </a:r>
          </a:p>
          <a:p>
            <a:endParaRPr lang="fr-BE" sz="1500"/>
          </a:p>
        </p:txBody>
      </p:sp>
    </p:spTree>
    <p:extLst>
      <p:ext uri="{BB962C8B-B14F-4D97-AF65-F5344CB8AC3E}">
        <p14:creationId xmlns:p14="http://schemas.microsoft.com/office/powerpoint/2010/main" val="274133822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856059" y="463888"/>
            <a:ext cx="7429499" cy="1108928"/>
          </a:xfrm>
        </p:spPr>
        <p:txBody>
          <a:bodyPr>
            <a:normAutofit/>
          </a:bodyPr>
          <a:lstStyle/>
          <a:p>
            <a:pPr algn="r"/>
            <a:r>
              <a:rPr lang="fr-BE" sz="3000">
                <a:latin typeface="Arial" panose="020B0604020202020204" pitchFamily="34" charset="0"/>
                <a:cs typeface="Arial" panose="020B0604020202020204" pitchFamily="34" charset="0"/>
              </a:rPr>
              <a:t>				Les pleurs: pourquoi?</a:t>
            </a:r>
          </a:p>
        </p:txBody>
      </p:sp>
      <p:sp>
        <p:nvSpPr>
          <p:cNvPr id="3" name="Espace réservé du contenu 2">
            <a:extLst>
              <a:ext uri="{FF2B5EF4-FFF2-40B4-BE49-F238E27FC236}">
                <a16:creationId xmlns:a16="http://schemas.microsoft.com/office/drawing/2014/main" id="{624DCE7A-248B-49D4-911F-308A1F3821D0}"/>
              </a:ext>
            </a:extLst>
          </p:cNvPr>
          <p:cNvSpPr>
            <a:spLocks noGrp="1"/>
          </p:cNvSpPr>
          <p:nvPr>
            <p:ph idx="1"/>
          </p:nvPr>
        </p:nvSpPr>
        <p:spPr>
          <a:xfrm>
            <a:off x="856058" y="1687115"/>
            <a:ext cx="5723945" cy="2656285"/>
          </a:xfrm>
        </p:spPr>
        <p:txBody>
          <a:bodyPr anchor="t">
            <a:normAutofit/>
          </a:bodyPr>
          <a:lstStyle/>
          <a:p>
            <a:r>
              <a:rPr lang="fr-BE" sz="1500">
                <a:latin typeface="Arial" panose="020B0604020202020204" pitchFamily="34" charset="0"/>
                <a:cs typeface="Arial" panose="020B0604020202020204" pitchFamily="34" charset="0"/>
              </a:rPr>
              <a:t>Besoins de base: chaud, froid, lange, </a:t>
            </a:r>
            <a:r>
              <a:rPr lang="fr-BE" sz="1500">
                <a:cs typeface="Arial" panose="020B0604020202020204" pitchFamily="34" charset="0"/>
              </a:rPr>
              <a:t>inconfort </a:t>
            </a:r>
          </a:p>
          <a:p>
            <a:r>
              <a:rPr lang="fr-BE" sz="1500">
                <a:cs typeface="Arial" panose="020B0604020202020204" pitchFamily="34" charset="0"/>
              </a:rPr>
              <a:t>Faim</a:t>
            </a:r>
          </a:p>
          <a:p>
            <a:endParaRPr lang="fr-BE" sz="1500">
              <a:latin typeface="Arial" panose="020B0604020202020204" pitchFamily="34" charset="0"/>
              <a:cs typeface="Arial" panose="020B0604020202020204" pitchFamily="34" charset="0"/>
            </a:endParaRPr>
          </a:p>
          <a:p>
            <a:r>
              <a:rPr lang="fr-BE" sz="1500">
                <a:latin typeface="Arial" panose="020B0604020202020204" pitchFamily="34" charset="0"/>
                <a:cs typeface="Arial" panose="020B0604020202020204" pitchFamily="34" charset="0"/>
              </a:rPr>
              <a:t>Naissance de l’allaitement</a:t>
            </a:r>
          </a:p>
          <a:p>
            <a:endParaRPr lang="fr-BE"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833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55230-F2FA-4905-8467-F1AD3BC166B6}"/>
              </a:ext>
            </a:extLst>
          </p:cNvPr>
          <p:cNvSpPr>
            <a:spLocks noGrp="1"/>
          </p:cNvSpPr>
          <p:nvPr>
            <p:ph type="title"/>
          </p:nvPr>
        </p:nvSpPr>
        <p:spPr>
          <a:xfrm>
            <a:off x="856059" y="463888"/>
            <a:ext cx="7429499" cy="1108928"/>
          </a:xfrm>
        </p:spPr>
        <p:txBody>
          <a:bodyPr>
            <a:normAutofit/>
          </a:bodyPr>
          <a:lstStyle/>
          <a:p>
            <a:pPr algn="r"/>
            <a:r>
              <a:rPr lang="fr-BE" sz="3000">
                <a:latin typeface="Arial" panose="020B0604020202020204" pitchFamily="34" charset="0"/>
                <a:cs typeface="Arial" panose="020B0604020202020204" pitchFamily="34" charset="0"/>
              </a:rPr>
              <a:t>				Les pleurs: pourquoi?</a:t>
            </a:r>
          </a:p>
        </p:txBody>
      </p:sp>
      <p:sp>
        <p:nvSpPr>
          <p:cNvPr id="4" name="Espace réservé du contenu 3">
            <a:extLst>
              <a:ext uri="{FF2B5EF4-FFF2-40B4-BE49-F238E27FC236}">
                <a16:creationId xmlns:a16="http://schemas.microsoft.com/office/drawing/2014/main" id="{A47FC6D1-8595-4279-8E49-C8BD9F285D91}"/>
              </a:ext>
            </a:extLst>
          </p:cNvPr>
          <p:cNvSpPr>
            <a:spLocks noGrp="1"/>
          </p:cNvSpPr>
          <p:nvPr>
            <p:ph idx="1"/>
          </p:nvPr>
        </p:nvSpPr>
        <p:spPr>
          <a:xfrm>
            <a:off x="856058" y="1687115"/>
            <a:ext cx="5723945" cy="2656285"/>
          </a:xfrm>
        </p:spPr>
        <p:txBody>
          <a:bodyPr anchor="t">
            <a:normAutofit/>
          </a:bodyPr>
          <a:lstStyle/>
          <a:p>
            <a:r>
              <a:rPr lang="fr-BE" sz="1500">
                <a:cs typeface="Arial" panose="020B0604020202020204" pitchFamily="34" charset="0"/>
              </a:rPr>
              <a:t>Sommeil agité</a:t>
            </a:r>
          </a:p>
          <a:p>
            <a:r>
              <a:rPr lang="fr-BE" sz="1500">
                <a:cs typeface="Arial" panose="020B0604020202020204" pitchFamily="34" charset="0"/>
              </a:rPr>
              <a:t>Dysrythmie du soir</a:t>
            </a:r>
            <a:endParaRPr lang="fr-BE" sz="1500"/>
          </a:p>
          <a:p>
            <a:endParaRPr lang="fr-BE" sz="1500">
              <a:cs typeface="Arial" panose="020B0604020202020204" pitchFamily="34" charset="0"/>
            </a:endParaRPr>
          </a:p>
          <a:p>
            <a:r>
              <a:rPr lang="fr-BE" sz="1500">
                <a:cs typeface="Arial" panose="020B0604020202020204" pitchFamily="34" charset="0"/>
              </a:rPr>
              <a:t>Bébé intense: un bébé qui pleure bcp n’est pas un bébé malheureux </a:t>
            </a:r>
          </a:p>
          <a:p>
            <a:pPr marL="0" indent="0">
              <a:buNone/>
            </a:pPr>
            <a:r>
              <a:rPr lang="fr-BE" sz="1500">
                <a:cs typeface="Arial" panose="020B0604020202020204" pitchFamily="34" charset="0"/>
              </a:rPr>
              <a:t>	</a:t>
            </a:r>
            <a:r>
              <a:rPr lang="fr-BE" sz="1500" b="1">
                <a:cs typeface="Arial" panose="020B0604020202020204" pitchFamily="34" charset="0"/>
              </a:rPr>
              <a:t>Les parents d’un bébé qui pleure  bcp ne sont pas des  mauvais parents</a:t>
            </a:r>
          </a:p>
        </p:txBody>
      </p:sp>
    </p:spTree>
    <p:extLst>
      <p:ext uri="{BB962C8B-B14F-4D97-AF65-F5344CB8AC3E}">
        <p14:creationId xmlns:p14="http://schemas.microsoft.com/office/powerpoint/2010/main" val="5929573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6"/>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0AC0D947-F510-4382-BB38-59FCC5F91509}"/>
              </a:ext>
            </a:extLst>
          </p:cNvPr>
          <p:cNvSpPr>
            <a:spLocks noGrp="1"/>
          </p:cNvSpPr>
          <p:nvPr>
            <p:ph type="title"/>
          </p:nvPr>
        </p:nvSpPr>
        <p:spPr>
          <a:xfrm>
            <a:off x="856059" y="463888"/>
            <a:ext cx="7429499" cy="1108928"/>
          </a:xfrm>
        </p:spPr>
        <p:txBody>
          <a:bodyPr>
            <a:normAutofit/>
          </a:bodyPr>
          <a:lstStyle/>
          <a:p>
            <a:r>
              <a:rPr lang="fr-BE">
                <a:latin typeface="Arial" panose="020B0604020202020204" pitchFamily="34" charset="0"/>
                <a:cs typeface="Arial" panose="020B0604020202020204" pitchFamily="34" charset="0"/>
              </a:rPr>
              <a:t>					sommeil agité</a:t>
            </a:r>
          </a:p>
        </p:txBody>
      </p:sp>
      <p:graphicFrame>
        <p:nvGraphicFramePr>
          <p:cNvPr id="53" name="Espace réservé du contenu 2">
            <a:extLst>
              <a:ext uri="{FF2B5EF4-FFF2-40B4-BE49-F238E27FC236}">
                <a16:creationId xmlns:a16="http://schemas.microsoft.com/office/drawing/2014/main" id="{57253715-EF1D-FD3D-C4BA-22B6F3CD7A01}"/>
              </a:ext>
            </a:extLst>
          </p:cNvPr>
          <p:cNvGraphicFramePr>
            <a:graphicFrameLocks noGrp="1"/>
          </p:cNvGraphicFramePr>
          <p:nvPr>
            <p:ph idx="1"/>
            <p:extLst>
              <p:ext uri="{D42A27DB-BD31-4B8C-83A1-F6EECF244321}">
                <p14:modId xmlns:p14="http://schemas.microsoft.com/office/powerpoint/2010/main" val="3492916669"/>
              </p:ext>
            </p:extLst>
          </p:nvPr>
        </p:nvGraphicFramePr>
        <p:xfrm>
          <a:off x="856059" y="1687115"/>
          <a:ext cx="7429499" cy="2656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100403199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A14BE-0BAD-452E-8B65-3C6C726604B1}"/>
              </a:ext>
            </a:extLst>
          </p:cNvPr>
          <p:cNvSpPr>
            <a:spLocks noGrp="1"/>
          </p:cNvSpPr>
          <p:nvPr>
            <p:ph type="title"/>
          </p:nvPr>
        </p:nvSpPr>
        <p:spPr>
          <a:xfrm>
            <a:off x="856059" y="463888"/>
            <a:ext cx="7429499" cy="1108928"/>
          </a:xfrm>
        </p:spPr>
        <p:txBody>
          <a:bodyPr>
            <a:normAutofit/>
          </a:bodyPr>
          <a:lstStyle/>
          <a:p>
            <a:pPr algn="r"/>
            <a:r>
              <a:rPr lang="fr-BE" sz="3000">
                <a:cs typeface="Arial" panose="020B0604020202020204" pitchFamily="34" charset="0"/>
              </a:rPr>
              <a:t>				sommeil agité</a:t>
            </a:r>
            <a:endParaRPr lang="fr-BE" sz="3000"/>
          </a:p>
        </p:txBody>
      </p:sp>
      <p:sp>
        <p:nvSpPr>
          <p:cNvPr id="3" name="Espace réservé du contenu 2">
            <a:extLst>
              <a:ext uri="{FF2B5EF4-FFF2-40B4-BE49-F238E27FC236}">
                <a16:creationId xmlns:a16="http://schemas.microsoft.com/office/drawing/2014/main" id="{6060B8B7-1298-44D1-B3E2-559444627FE7}"/>
              </a:ext>
            </a:extLst>
          </p:cNvPr>
          <p:cNvSpPr>
            <a:spLocks noGrp="1"/>
          </p:cNvSpPr>
          <p:nvPr>
            <p:ph idx="1"/>
          </p:nvPr>
        </p:nvSpPr>
        <p:spPr>
          <a:xfrm>
            <a:off x="856058" y="1687115"/>
            <a:ext cx="5723945" cy="2656285"/>
          </a:xfrm>
        </p:spPr>
        <p:txBody>
          <a:bodyPr anchor="t">
            <a:normAutofit/>
          </a:bodyPr>
          <a:lstStyle/>
          <a:p>
            <a:pPr marL="0" indent="0">
              <a:buNone/>
            </a:pPr>
            <a:r>
              <a:rPr lang="fr-BE" sz="1500">
                <a:cs typeface="Arial" panose="020B0604020202020204" pitchFamily="34" charset="0"/>
              </a:rPr>
              <a:t>A ne pas confondre avec réveil </a:t>
            </a:r>
          </a:p>
          <a:p>
            <a:pPr marL="0" indent="0">
              <a:buNone/>
            </a:pPr>
            <a:r>
              <a:rPr lang="fr-BE" sz="1500" b="1">
                <a:cs typeface="Arial" panose="020B0604020202020204" pitchFamily="34" charset="0"/>
              </a:rPr>
              <a:t>Un enfant qui s’étire, baille , pleure , ouvre les yeux , peut très bien dormir quand même</a:t>
            </a:r>
          </a:p>
          <a:p>
            <a:pPr marL="0" indent="0">
              <a:buNone/>
            </a:pPr>
            <a:r>
              <a:rPr lang="fr-BE" sz="1500" b="1">
                <a:cs typeface="Arial" panose="020B0604020202020204" pitchFamily="34" charset="0"/>
              </a:rPr>
              <a:t>Apprendre à reconnaitre et respecter le sommeil agité </a:t>
            </a:r>
          </a:p>
          <a:p>
            <a:endParaRPr lang="fr-BE" sz="1500"/>
          </a:p>
        </p:txBody>
      </p:sp>
      <p:sp>
        <p:nvSpPr>
          <p:cNvPr id="4" name="Espace réservé du numéro de diapositive 3">
            <a:extLst>
              <a:ext uri="{FF2B5EF4-FFF2-40B4-BE49-F238E27FC236}">
                <a16:creationId xmlns:a16="http://schemas.microsoft.com/office/drawing/2014/main" id="{5DB25314-5E4E-489C-B8F7-E8121568A95A}"/>
              </a:ext>
            </a:extLst>
          </p:cNvPr>
          <p:cNvSpPr>
            <a:spLocks noGrp="1"/>
          </p:cNvSpPr>
          <p:nvPr>
            <p:ph type="sldNum" sz="quarter" idx="12"/>
          </p:nvPr>
        </p:nvSpPr>
        <p:spPr>
          <a:xfrm>
            <a:off x="7707240" y="4412455"/>
            <a:ext cx="578317" cy="273844"/>
          </a:xfrm>
        </p:spPr>
        <p:txBody>
          <a:bodyPr>
            <a:normAutofit/>
          </a:bodyPr>
          <a:lstStyle/>
          <a:p>
            <a:pPr>
              <a:spcAft>
                <a:spcPts val="600"/>
              </a:spcAft>
            </a:pPr>
            <a:fld id="{6D22F896-40B5-4ADD-8801-0D06FADFA095}" type="slidenum">
              <a:rPr lang="en-US">
                <a:solidFill>
                  <a:schemeClr val="tx1"/>
                </a:solidFill>
              </a:rPr>
              <a:pPr>
                <a:spcAft>
                  <a:spcPts val="600"/>
                </a:spcAft>
              </a:pPr>
              <a:t>8</a:t>
            </a:fld>
            <a:endParaRPr lang="en-US">
              <a:solidFill>
                <a:schemeClr val="tx1"/>
              </a:solidFill>
            </a:endParaRPr>
          </a:p>
        </p:txBody>
      </p:sp>
    </p:spTree>
    <p:extLst>
      <p:ext uri="{BB962C8B-B14F-4D97-AF65-F5344CB8AC3E}">
        <p14:creationId xmlns:p14="http://schemas.microsoft.com/office/powerpoint/2010/main" val="2325104273"/>
      </p:ext>
    </p:extLst>
  </p:cSld>
  <p:clrMapOvr>
    <a:masterClrMapping/>
  </p:clrMapOvr>
  <p:transition spd="med">
    <p:pull/>
  </p:transition>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PT début">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F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U ST PIERRE">
  <a:themeElements>
    <a:clrScheme name="CHU ST PIERRE">
      <a:dk1>
        <a:srgbClr val="262626"/>
      </a:dk1>
      <a:lt1>
        <a:srgbClr val="FFFFFF"/>
      </a:lt1>
      <a:dk2>
        <a:srgbClr val="262626"/>
      </a:dk2>
      <a:lt2>
        <a:srgbClr val="FFFFFF"/>
      </a:lt2>
      <a:accent1>
        <a:srgbClr val="BE242A"/>
      </a:accent1>
      <a:accent2>
        <a:srgbClr val="E5852D"/>
      </a:accent2>
      <a:accent3>
        <a:srgbClr val="00B9B3"/>
      </a:accent3>
      <a:accent4>
        <a:srgbClr val="AA356D"/>
      </a:accent4>
      <a:accent5>
        <a:srgbClr val="AEC736"/>
      </a:accent5>
      <a:accent6>
        <a:srgbClr val="E9BD1D"/>
      </a:accent6>
      <a:hlink>
        <a:srgbClr val="A4A5A4"/>
      </a:hlink>
      <a:folHlink>
        <a:srgbClr val="59595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Affichage à l'écran (16:9)</PresentationFormat>
  <Paragraphs>159</Paragraphs>
  <Slides>23</Slides>
  <Notes>2</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23</vt:i4>
      </vt:variant>
    </vt:vector>
  </HeadingPairs>
  <TitlesOfParts>
    <vt:vector size="34" baseType="lpstr">
      <vt:lpstr>Arial</vt:lpstr>
      <vt:lpstr>Avenir Next Demi Bold</vt:lpstr>
      <vt:lpstr>Book Antiqua</vt:lpstr>
      <vt:lpstr>Calibri</vt:lpstr>
      <vt:lpstr>Myriad Pro</vt:lpstr>
      <vt:lpstr>Tw Cen MT</vt:lpstr>
      <vt:lpstr>Wingdings</vt:lpstr>
      <vt:lpstr>PPT début</vt:lpstr>
      <vt:lpstr>PPT Fin</vt:lpstr>
      <vt:lpstr>CHU ST PIERRE</vt:lpstr>
      <vt:lpstr>Circuit</vt:lpstr>
      <vt:lpstr>Compétences , pleurs et sommeil du nourrisson     L’aventure inédite de la vie avec un bébé   Manuel de survie à l’usage des nouveaux parents  </vt:lpstr>
      <vt:lpstr> Les pleurs:        comprendre     Et S’adapter  </vt:lpstr>
      <vt:lpstr>Le plus important:    observer avant d’agir</vt:lpstr>
      <vt:lpstr>         Les pleurs:        comprendre et s’adapter  </vt:lpstr>
      <vt:lpstr>    Les  pleurs:        comprendre et s’adapter</vt:lpstr>
      <vt:lpstr>    Les pleurs: pourquoi?</vt:lpstr>
      <vt:lpstr>    Les pleurs: pourquoi?</vt:lpstr>
      <vt:lpstr>     sommeil agité</vt:lpstr>
      <vt:lpstr>    sommeil agité</vt:lpstr>
      <vt:lpstr>Présentation PowerPoint</vt:lpstr>
      <vt:lpstr>    Les pleurs: pourquoi?</vt:lpstr>
      <vt:lpstr>    Les pleurs: pourquoi?</vt:lpstr>
      <vt:lpstr>Manœuvres    de   Consolation</vt:lpstr>
      <vt:lpstr>     Dysrythmie du soir </vt:lpstr>
      <vt:lpstr>    éviter les erreurs</vt:lpstr>
      <vt:lpstr>   Que faire? </vt:lpstr>
      <vt:lpstr>     Que faire?</vt:lpstr>
      <vt:lpstr>Les émotions des parents    </vt:lpstr>
      <vt:lpstr>Les émotions des parents    </vt:lpstr>
      <vt:lpstr>Pleurs du nourrisson</vt:lpstr>
      <vt:lpstr>Liens Utiles </vt:lpstr>
      <vt:lpstr>La ligue des familles </vt:lpstr>
      <vt:lpstr>Besoin d’aide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d’informations destinée aux futurs parents</dc:title>
  <dc:creator>lucej01</dc:creator>
  <cp:lastModifiedBy>Jean-Christophe Jonas</cp:lastModifiedBy>
  <cp:revision>52</cp:revision>
  <cp:lastPrinted>2022-10-09T10:14:15Z</cp:lastPrinted>
  <dcterms:created xsi:type="dcterms:W3CDTF">2021-02-14T09:24:02Z</dcterms:created>
  <dcterms:modified xsi:type="dcterms:W3CDTF">2023-11-24T16:00:16Z</dcterms:modified>
</cp:coreProperties>
</file>