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41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66" r:id="rId1"/>
    <p:sldMasterId id="2147483769" r:id="rId2"/>
    <p:sldMasterId id="2147483672" r:id="rId3"/>
    <p:sldMasterId id="2147483778" r:id="rId4"/>
  </p:sldMasterIdLst>
  <p:notesMasterIdLst>
    <p:notesMasterId r:id="rId36"/>
  </p:notesMasterIdLst>
  <p:handoutMasterIdLst>
    <p:handoutMasterId r:id="rId37"/>
  </p:handoutMasterIdLst>
  <p:sldIdLst>
    <p:sldId id="1137" r:id="rId5"/>
    <p:sldId id="1080" r:id="rId6"/>
    <p:sldId id="1173" r:id="rId7"/>
    <p:sldId id="1103" r:id="rId8"/>
    <p:sldId id="1176" r:id="rId9"/>
    <p:sldId id="1106" r:id="rId10"/>
    <p:sldId id="1105" r:id="rId11"/>
    <p:sldId id="1126" r:id="rId12"/>
    <p:sldId id="1175" r:id="rId13"/>
    <p:sldId id="1188" r:id="rId14"/>
    <p:sldId id="1174" r:id="rId15"/>
    <p:sldId id="1096" r:id="rId16"/>
    <p:sldId id="1097" r:id="rId17"/>
    <p:sldId id="1138" r:id="rId18"/>
    <p:sldId id="1099" r:id="rId19"/>
    <p:sldId id="1158" r:id="rId20"/>
    <p:sldId id="1193" r:id="rId21"/>
    <p:sldId id="269" r:id="rId22"/>
    <p:sldId id="1159" r:id="rId23"/>
    <p:sldId id="1161" r:id="rId24"/>
    <p:sldId id="1199" r:id="rId25"/>
    <p:sldId id="263" r:id="rId26"/>
    <p:sldId id="264" r:id="rId27"/>
    <p:sldId id="1210" r:id="rId28"/>
    <p:sldId id="1192" r:id="rId29"/>
    <p:sldId id="1112" r:id="rId30"/>
    <p:sldId id="1127" r:id="rId31"/>
    <p:sldId id="1113" r:id="rId32"/>
    <p:sldId id="276" r:id="rId33"/>
    <p:sldId id="1197" r:id="rId34"/>
    <p:sldId id="1195" r:id="rId35"/>
  </p:sldIdLst>
  <p:sldSz cx="9144000" cy="5143500" type="screen16x9"/>
  <p:notesSz cx="6797675" cy="9926638"/>
  <p:defaultTextStyle>
    <a:defPPr>
      <a:defRPr lang="en-US"/>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00FF00"/>
    <a:srgbClr val="EF8817"/>
    <a:srgbClr val="BED15D"/>
    <a:srgbClr val="D81921"/>
    <a:srgbClr val="63B9AE"/>
    <a:srgbClr val="836845"/>
    <a:srgbClr val="E4E4E4"/>
    <a:srgbClr val="C4B16A"/>
    <a:srgbClr val="F5E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55" autoAdjust="0"/>
    <p:restoredTop sz="77845" autoAdjust="0"/>
  </p:normalViewPr>
  <p:slideViewPr>
    <p:cSldViewPr snapToObjects="1">
      <p:cViewPr varScale="1">
        <p:scale>
          <a:sx n="114" d="100"/>
          <a:sy n="114" d="100"/>
        </p:scale>
        <p:origin x="1782" y="48"/>
      </p:cViewPr>
      <p:guideLst>
        <p:guide orient="horz" pos="1620"/>
        <p:guide pos="2880"/>
      </p:guideLst>
    </p:cSldViewPr>
  </p:slideViewPr>
  <p:outlineViewPr>
    <p:cViewPr>
      <p:scale>
        <a:sx n="33" d="100"/>
        <a:sy n="33" d="100"/>
      </p:scale>
      <p:origin x="0" y="-8652"/>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151" d="100"/>
          <a:sy n="151" d="100"/>
        </p:scale>
        <p:origin x="3304" y="192"/>
      </p:cViewPr>
      <p:guideLst>
        <p:guide orient="horz" pos="3127"/>
        <p:guide pos="2141"/>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AAD11-4BDC-48F7-8962-1C05D7FFDABD}"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3798A4FD-B0A6-4D1E-9C87-DC96992DB077}">
      <dgm:prSet/>
      <dgm:spPr/>
      <dgm:t>
        <a:bodyPr/>
        <a:lstStyle/>
        <a:p>
          <a:r>
            <a:rPr lang="fr-BE" b="1" dirty="0"/>
            <a:t>Stade I: sommeil calme</a:t>
          </a:r>
          <a:r>
            <a:rPr lang="fr-BE" dirty="0"/>
            <a:t>, immobile </a:t>
          </a:r>
          <a:endParaRPr lang="en-US" dirty="0"/>
        </a:p>
      </dgm:t>
    </dgm:pt>
    <dgm:pt modelId="{D7357106-3801-4B56-BEED-92F328B99A1E}" type="parTrans" cxnId="{A91E7681-32C0-4982-8AE9-29261E297506}">
      <dgm:prSet/>
      <dgm:spPr/>
      <dgm:t>
        <a:bodyPr/>
        <a:lstStyle/>
        <a:p>
          <a:endParaRPr lang="en-US"/>
        </a:p>
      </dgm:t>
    </dgm:pt>
    <dgm:pt modelId="{7DC89860-33BB-483D-BA6C-C138F022B20B}" type="sibTrans" cxnId="{A91E7681-32C0-4982-8AE9-29261E297506}">
      <dgm:prSet/>
      <dgm:spPr/>
      <dgm:t>
        <a:bodyPr/>
        <a:lstStyle/>
        <a:p>
          <a:endParaRPr lang="en-US"/>
        </a:p>
      </dgm:t>
    </dgm:pt>
    <dgm:pt modelId="{356D1CEA-F995-45F4-AE34-B112B87AEEB0}">
      <dgm:prSet/>
      <dgm:spPr/>
      <dgm:t>
        <a:bodyPr/>
        <a:lstStyle/>
        <a:p>
          <a:r>
            <a:rPr lang="fr-BE" b="1" dirty="0"/>
            <a:t>Stade II: Sommeil agité</a:t>
          </a:r>
          <a:endParaRPr lang="en-US" dirty="0"/>
        </a:p>
      </dgm:t>
    </dgm:pt>
    <dgm:pt modelId="{9EB0C76F-A281-415F-B58B-5FA86171BE9B}" type="parTrans" cxnId="{4A26B243-5267-4A71-AE3C-F74811F2431F}">
      <dgm:prSet/>
      <dgm:spPr/>
      <dgm:t>
        <a:bodyPr/>
        <a:lstStyle/>
        <a:p>
          <a:endParaRPr lang="en-US"/>
        </a:p>
      </dgm:t>
    </dgm:pt>
    <dgm:pt modelId="{92A80C85-326A-4D57-B73C-7B26764214D9}" type="sibTrans" cxnId="{4A26B243-5267-4A71-AE3C-F74811F2431F}">
      <dgm:prSet/>
      <dgm:spPr/>
      <dgm:t>
        <a:bodyPr/>
        <a:lstStyle/>
        <a:p>
          <a:endParaRPr lang="en-US"/>
        </a:p>
      </dgm:t>
    </dgm:pt>
    <dgm:pt modelId="{37303A8B-AFB1-4712-8AF3-E3C0C892B6FF}">
      <dgm:prSet/>
      <dgm:spPr/>
      <dgm:t>
        <a:bodyPr/>
        <a:lstStyle/>
        <a:p>
          <a:r>
            <a:rPr lang="fr-BE" b="1"/>
            <a:t>Stade III: Etat de veille calme</a:t>
          </a:r>
          <a:endParaRPr lang="en-US"/>
        </a:p>
      </dgm:t>
    </dgm:pt>
    <dgm:pt modelId="{943154CA-C56B-4784-9BC5-05A01C868A23}" type="parTrans" cxnId="{2E66EBA2-4839-442D-BE2A-B062FFCF9803}">
      <dgm:prSet/>
      <dgm:spPr/>
      <dgm:t>
        <a:bodyPr/>
        <a:lstStyle/>
        <a:p>
          <a:endParaRPr lang="en-US"/>
        </a:p>
      </dgm:t>
    </dgm:pt>
    <dgm:pt modelId="{02C74195-EEC1-4293-8361-7B3B8B1A1E57}" type="sibTrans" cxnId="{2E66EBA2-4839-442D-BE2A-B062FFCF9803}">
      <dgm:prSet/>
      <dgm:spPr/>
      <dgm:t>
        <a:bodyPr/>
        <a:lstStyle/>
        <a:p>
          <a:endParaRPr lang="en-US"/>
        </a:p>
      </dgm:t>
    </dgm:pt>
    <dgm:pt modelId="{1A8E4F05-080D-4DF2-8E46-003266EB83FA}">
      <dgm:prSet/>
      <dgm:spPr/>
      <dgm:t>
        <a:bodyPr/>
        <a:lstStyle/>
        <a:p>
          <a:r>
            <a:rPr lang="fr-BE" b="1"/>
            <a:t>Stade IV: Etat de veille agité</a:t>
          </a:r>
          <a:r>
            <a:rPr lang="fr-BE"/>
            <a:t>:</a:t>
          </a:r>
          <a:endParaRPr lang="en-US"/>
        </a:p>
      </dgm:t>
    </dgm:pt>
    <dgm:pt modelId="{5BB3E746-CBA6-454D-B8A1-BDC916603F66}" type="parTrans" cxnId="{A52C9AA9-6717-4311-807B-96B2946B11F2}">
      <dgm:prSet/>
      <dgm:spPr/>
      <dgm:t>
        <a:bodyPr/>
        <a:lstStyle/>
        <a:p>
          <a:endParaRPr lang="en-US"/>
        </a:p>
      </dgm:t>
    </dgm:pt>
    <dgm:pt modelId="{2BBBE909-5133-4F2F-8ED6-049A8DE35C74}" type="sibTrans" cxnId="{A52C9AA9-6717-4311-807B-96B2946B11F2}">
      <dgm:prSet/>
      <dgm:spPr/>
      <dgm:t>
        <a:bodyPr/>
        <a:lstStyle/>
        <a:p>
          <a:endParaRPr lang="en-US"/>
        </a:p>
      </dgm:t>
    </dgm:pt>
    <dgm:pt modelId="{A5D1F937-24FF-4795-971B-9B04B1D82A93}">
      <dgm:prSet/>
      <dgm:spPr/>
      <dgm:t>
        <a:bodyPr/>
        <a:lstStyle/>
        <a:p>
          <a:r>
            <a:rPr lang="fr-BE" b="1"/>
            <a:t>Stade V: Pleurs</a:t>
          </a:r>
          <a:r>
            <a:rPr lang="fr-BE"/>
            <a:t>: très fréquents en début de vie </a:t>
          </a:r>
          <a:endParaRPr lang="en-US"/>
        </a:p>
      </dgm:t>
    </dgm:pt>
    <dgm:pt modelId="{9F7DE4D2-B379-48D0-8FA9-F2AD740F9485}" type="parTrans" cxnId="{91875099-8AE8-4BD0-BE6C-73585DBA5CF7}">
      <dgm:prSet/>
      <dgm:spPr/>
      <dgm:t>
        <a:bodyPr/>
        <a:lstStyle/>
        <a:p>
          <a:endParaRPr lang="en-US"/>
        </a:p>
      </dgm:t>
    </dgm:pt>
    <dgm:pt modelId="{8F4CE024-BAA3-42E4-AB41-E8BC0129F718}" type="sibTrans" cxnId="{91875099-8AE8-4BD0-BE6C-73585DBA5CF7}">
      <dgm:prSet/>
      <dgm:spPr/>
      <dgm:t>
        <a:bodyPr/>
        <a:lstStyle/>
        <a:p>
          <a:endParaRPr lang="en-US"/>
        </a:p>
      </dgm:t>
    </dgm:pt>
    <dgm:pt modelId="{A45EDCB7-FDB3-4E30-8EF2-2E068AE22C5B}" type="pres">
      <dgm:prSet presAssocID="{E2CAAD11-4BDC-48F7-8962-1C05D7FFDABD}" presName="linear" presStyleCnt="0">
        <dgm:presLayoutVars>
          <dgm:animLvl val="lvl"/>
          <dgm:resizeHandles val="exact"/>
        </dgm:presLayoutVars>
      </dgm:prSet>
      <dgm:spPr/>
    </dgm:pt>
    <dgm:pt modelId="{242E8E84-D807-4F3E-9200-7348521C59A2}" type="pres">
      <dgm:prSet presAssocID="{3798A4FD-B0A6-4D1E-9C87-DC96992DB077}" presName="parentText" presStyleLbl="node1" presStyleIdx="0" presStyleCnt="5">
        <dgm:presLayoutVars>
          <dgm:chMax val="0"/>
          <dgm:bulletEnabled val="1"/>
        </dgm:presLayoutVars>
      </dgm:prSet>
      <dgm:spPr/>
    </dgm:pt>
    <dgm:pt modelId="{938A9F5E-6F54-488B-B87B-00F9A12AAF6E}" type="pres">
      <dgm:prSet presAssocID="{7DC89860-33BB-483D-BA6C-C138F022B20B}" presName="spacer" presStyleCnt="0"/>
      <dgm:spPr/>
    </dgm:pt>
    <dgm:pt modelId="{CA6D78E2-EE0A-4FDB-A2D9-4650BE07D4B0}" type="pres">
      <dgm:prSet presAssocID="{356D1CEA-F995-45F4-AE34-B112B87AEEB0}" presName="parentText" presStyleLbl="node1" presStyleIdx="1" presStyleCnt="5">
        <dgm:presLayoutVars>
          <dgm:chMax val="0"/>
          <dgm:bulletEnabled val="1"/>
        </dgm:presLayoutVars>
      </dgm:prSet>
      <dgm:spPr/>
    </dgm:pt>
    <dgm:pt modelId="{D8C27172-9E34-4495-8CFA-64EA630F8CB7}" type="pres">
      <dgm:prSet presAssocID="{92A80C85-326A-4D57-B73C-7B26764214D9}" presName="spacer" presStyleCnt="0"/>
      <dgm:spPr/>
    </dgm:pt>
    <dgm:pt modelId="{0529059D-2C41-4BD6-822C-0FAF2420C0D7}" type="pres">
      <dgm:prSet presAssocID="{37303A8B-AFB1-4712-8AF3-E3C0C892B6FF}" presName="parentText" presStyleLbl="node1" presStyleIdx="2" presStyleCnt="5">
        <dgm:presLayoutVars>
          <dgm:chMax val="0"/>
          <dgm:bulletEnabled val="1"/>
        </dgm:presLayoutVars>
      </dgm:prSet>
      <dgm:spPr/>
    </dgm:pt>
    <dgm:pt modelId="{3A65F5D8-FC93-449E-9D97-146667583030}" type="pres">
      <dgm:prSet presAssocID="{02C74195-EEC1-4293-8361-7B3B8B1A1E57}" presName="spacer" presStyleCnt="0"/>
      <dgm:spPr/>
    </dgm:pt>
    <dgm:pt modelId="{C1531FC0-9E30-4863-8EBA-887D5192DEA5}" type="pres">
      <dgm:prSet presAssocID="{1A8E4F05-080D-4DF2-8E46-003266EB83FA}" presName="parentText" presStyleLbl="node1" presStyleIdx="3" presStyleCnt="5">
        <dgm:presLayoutVars>
          <dgm:chMax val="0"/>
          <dgm:bulletEnabled val="1"/>
        </dgm:presLayoutVars>
      </dgm:prSet>
      <dgm:spPr/>
    </dgm:pt>
    <dgm:pt modelId="{FBEB8B2B-1D5C-4C12-8BF1-AA2FB99089E2}" type="pres">
      <dgm:prSet presAssocID="{2BBBE909-5133-4F2F-8ED6-049A8DE35C74}" presName="spacer" presStyleCnt="0"/>
      <dgm:spPr/>
    </dgm:pt>
    <dgm:pt modelId="{D5875339-1544-4093-86C8-9318DAE1C88A}" type="pres">
      <dgm:prSet presAssocID="{A5D1F937-24FF-4795-971B-9B04B1D82A93}" presName="parentText" presStyleLbl="node1" presStyleIdx="4" presStyleCnt="5">
        <dgm:presLayoutVars>
          <dgm:chMax val="0"/>
          <dgm:bulletEnabled val="1"/>
        </dgm:presLayoutVars>
      </dgm:prSet>
      <dgm:spPr/>
    </dgm:pt>
  </dgm:ptLst>
  <dgm:cxnLst>
    <dgm:cxn modelId="{8D633862-7300-4E05-9D6F-2E5BF7ED5379}" type="presOf" srcId="{1A8E4F05-080D-4DF2-8E46-003266EB83FA}" destId="{C1531FC0-9E30-4863-8EBA-887D5192DEA5}" srcOrd="0" destOrd="0" presId="urn:microsoft.com/office/officeart/2005/8/layout/vList2"/>
    <dgm:cxn modelId="{4A26B243-5267-4A71-AE3C-F74811F2431F}" srcId="{E2CAAD11-4BDC-48F7-8962-1C05D7FFDABD}" destId="{356D1CEA-F995-45F4-AE34-B112B87AEEB0}" srcOrd="1" destOrd="0" parTransId="{9EB0C76F-A281-415F-B58B-5FA86171BE9B}" sibTransId="{92A80C85-326A-4D57-B73C-7B26764214D9}"/>
    <dgm:cxn modelId="{381B8145-522B-4F38-BA9C-DC7F6A85542B}" type="presOf" srcId="{37303A8B-AFB1-4712-8AF3-E3C0C892B6FF}" destId="{0529059D-2C41-4BD6-822C-0FAF2420C0D7}" srcOrd="0" destOrd="0" presId="urn:microsoft.com/office/officeart/2005/8/layout/vList2"/>
    <dgm:cxn modelId="{4A11E949-42B4-4CF2-9E07-4E78752FB93F}" type="presOf" srcId="{E2CAAD11-4BDC-48F7-8962-1C05D7FFDABD}" destId="{A45EDCB7-FDB3-4E30-8EF2-2E068AE22C5B}" srcOrd="0" destOrd="0" presId="urn:microsoft.com/office/officeart/2005/8/layout/vList2"/>
    <dgm:cxn modelId="{8D563C54-8B4C-407B-B22F-631533F03B12}" type="presOf" srcId="{A5D1F937-24FF-4795-971B-9B04B1D82A93}" destId="{D5875339-1544-4093-86C8-9318DAE1C88A}" srcOrd="0" destOrd="0" presId="urn:microsoft.com/office/officeart/2005/8/layout/vList2"/>
    <dgm:cxn modelId="{A91E7681-32C0-4982-8AE9-29261E297506}" srcId="{E2CAAD11-4BDC-48F7-8962-1C05D7FFDABD}" destId="{3798A4FD-B0A6-4D1E-9C87-DC96992DB077}" srcOrd="0" destOrd="0" parTransId="{D7357106-3801-4B56-BEED-92F328B99A1E}" sibTransId="{7DC89860-33BB-483D-BA6C-C138F022B20B}"/>
    <dgm:cxn modelId="{91875099-8AE8-4BD0-BE6C-73585DBA5CF7}" srcId="{E2CAAD11-4BDC-48F7-8962-1C05D7FFDABD}" destId="{A5D1F937-24FF-4795-971B-9B04B1D82A93}" srcOrd="4" destOrd="0" parTransId="{9F7DE4D2-B379-48D0-8FA9-F2AD740F9485}" sibTransId="{8F4CE024-BAA3-42E4-AB41-E8BC0129F718}"/>
    <dgm:cxn modelId="{2E66EBA2-4839-442D-BE2A-B062FFCF9803}" srcId="{E2CAAD11-4BDC-48F7-8962-1C05D7FFDABD}" destId="{37303A8B-AFB1-4712-8AF3-E3C0C892B6FF}" srcOrd="2" destOrd="0" parTransId="{943154CA-C56B-4784-9BC5-05A01C868A23}" sibTransId="{02C74195-EEC1-4293-8361-7B3B8B1A1E57}"/>
    <dgm:cxn modelId="{A52C9AA9-6717-4311-807B-96B2946B11F2}" srcId="{E2CAAD11-4BDC-48F7-8962-1C05D7FFDABD}" destId="{1A8E4F05-080D-4DF2-8E46-003266EB83FA}" srcOrd="3" destOrd="0" parTransId="{5BB3E746-CBA6-454D-B8A1-BDC916603F66}" sibTransId="{2BBBE909-5133-4F2F-8ED6-049A8DE35C74}"/>
    <dgm:cxn modelId="{17A196AB-1805-4C80-8966-AD803FD7CE38}" type="presOf" srcId="{356D1CEA-F995-45F4-AE34-B112B87AEEB0}" destId="{CA6D78E2-EE0A-4FDB-A2D9-4650BE07D4B0}" srcOrd="0" destOrd="0" presId="urn:microsoft.com/office/officeart/2005/8/layout/vList2"/>
    <dgm:cxn modelId="{14FA27B4-11F2-4DDF-BAB8-5A9F03B3F230}" type="presOf" srcId="{3798A4FD-B0A6-4D1E-9C87-DC96992DB077}" destId="{242E8E84-D807-4F3E-9200-7348521C59A2}" srcOrd="0" destOrd="0" presId="urn:microsoft.com/office/officeart/2005/8/layout/vList2"/>
    <dgm:cxn modelId="{09FC4711-8600-4D34-AF3F-E61E985AC3DE}" type="presParOf" srcId="{A45EDCB7-FDB3-4E30-8EF2-2E068AE22C5B}" destId="{242E8E84-D807-4F3E-9200-7348521C59A2}" srcOrd="0" destOrd="0" presId="urn:microsoft.com/office/officeart/2005/8/layout/vList2"/>
    <dgm:cxn modelId="{29496F32-ED2B-4650-A211-E16A3AFD5C04}" type="presParOf" srcId="{A45EDCB7-FDB3-4E30-8EF2-2E068AE22C5B}" destId="{938A9F5E-6F54-488B-B87B-00F9A12AAF6E}" srcOrd="1" destOrd="0" presId="urn:microsoft.com/office/officeart/2005/8/layout/vList2"/>
    <dgm:cxn modelId="{D633E2CF-6B7A-4EBA-A960-168972B31ED1}" type="presParOf" srcId="{A45EDCB7-FDB3-4E30-8EF2-2E068AE22C5B}" destId="{CA6D78E2-EE0A-4FDB-A2D9-4650BE07D4B0}" srcOrd="2" destOrd="0" presId="urn:microsoft.com/office/officeart/2005/8/layout/vList2"/>
    <dgm:cxn modelId="{58A9CBC2-1589-4416-916B-74D5AC889F59}" type="presParOf" srcId="{A45EDCB7-FDB3-4E30-8EF2-2E068AE22C5B}" destId="{D8C27172-9E34-4495-8CFA-64EA630F8CB7}" srcOrd="3" destOrd="0" presId="urn:microsoft.com/office/officeart/2005/8/layout/vList2"/>
    <dgm:cxn modelId="{EAF66057-F121-4AD5-B557-A9D9BB9F7C9B}" type="presParOf" srcId="{A45EDCB7-FDB3-4E30-8EF2-2E068AE22C5B}" destId="{0529059D-2C41-4BD6-822C-0FAF2420C0D7}" srcOrd="4" destOrd="0" presId="urn:microsoft.com/office/officeart/2005/8/layout/vList2"/>
    <dgm:cxn modelId="{AB489F6B-79BF-4D84-B345-5D55B8CBEFA4}" type="presParOf" srcId="{A45EDCB7-FDB3-4E30-8EF2-2E068AE22C5B}" destId="{3A65F5D8-FC93-449E-9D97-146667583030}" srcOrd="5" destOrd="0" presId="urn:microsoft.com/office/officeart/2005/8/layout/vList2"/>
    <dgm:cxn modelId="{741EC3C6-A5DA-4A7E-A9FF-73F7E3498A5E}" type="presParOf" srcId="{A45EDCB7-FDB3-4E30-8EF2-2E068AE22C5B}" destId="{C1531FC0-9E30-4863-8EBA-887D5192DEA5}" srcOrd="6" destOrd="0" presId="urn:microsoft.com/office/officeart/2005/8/layout/vList2"/>
    <dgm:cxn modelId="{530236FD-1544-4DF0-9B20-9D9B20077653}" type="presParOf" srcId="{A45EDCB7-FDB3-4E30-8EF2-2E068AE22C5B}" destId="{FBEB8B2B-1D5C-4C12-8BF1-AA2FB99089E2}" srcOrd="7" destOrd="0" presId="urn:microsoft.com/office/officeart/2005/8/layout/vList2"/>
    <dgm:cxn modelId="{97990D37-AB83-4AFB-9634-7D18C0B6B301}" type="presParOf" srcId="{A45EDCB7-FDB3-4E30-8EF2-2E068AE22C5B}" destId="{D5875339-1544-4093-86C8-9318DAE1C88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11BDF3-CCED-416E-9597-C26965E45587}" type="doc">
      <dgm:prSet loTypeId="urn:microsoft.com/office/officeart/2005/8/layout/vProcess5" loCatId="process" qsTypeId="urn:microsoft.com/office/officeart/2005/8/quickstyle/simple4" qsCatId="simple" csTypeId="urn:microsoft.com/office/officeart/2005/8/colors/colorful5" csCatId="colorful" phldr="1"/>
      <dgm:spPr/>
      <dgm:t>
        <a:bodyPr/>
        <a:lstStyle/>
        <a:p>
          <a:endParaRPr lang="en-US"/>
        </a:p>
      </dgm:t>
    </dgm:pt>
    <dgm:pt modelId="{16AD6ACD-1673-49C2-B44A-DB47210B879B}">
      <dgm:prSet/>
      <dgm:spPr/>
      <dgm:t>
        <a:bodyPr/>
        <a:lstStyle/>
        <a:p>
          <a:r>
            <a:rPr lang="fr-FR" dirty="0">
              <a:latin typeface="Arial" panose="020B0604020202020204" pitchFamily="34" charset="0"/>
              <a:cs typeface="Arial" panose="020B0604020202020204" pitchFamily="34" charset="0"/>
            </a:rPr>
            <a:t>L’autonomie d’un enfant face au sommeil apparaît en moyenne autour de ses 2 à 5 ans.</a:t>
          </a:r>
          <a:endParaRPr lang="en-US" dirty="0">
            <a:latin typeface="Arial" panose="020B0604020202020204" pitchFamily="34" charset="0"/>
            <a:cs typeface="Arial" panose="020B0604020202020204" pitchFamily="34" charset="0"/>
          </a:endParaRPr>
        </a:p>
      </dgm:t>
    </dgm:pt>
    <dgm:pt modelId="{DDE1658A-2EC4-4EFA-BC97-2034D78E0A19}" type="parTrans" cxnId="{09CCEE83-455D-42CB-82A5-0EAF6B0DBDA8}">
      <dgm:prSet/>
      <dgm:spPr/>
      <dgm:t>
        <a:bodyPr/>
        <a:lstStyle/>
        <a:p>
          <a:endParaRPr lang="en-US"/>
        </a:p>
      </dgm:t>
    </dgm:pt>
    <dgm:pt modelId="{C9EB7031-4D65-4AB9-BE26-7543FC56A3AB}" type="sibTrans" cxnId="{09CCEE83-455D-42CB-82A5-0EAF6B0DBDA8}">
      <dgm:prSet/>
      <dgm:spPr/>
      <dgm:t>
        <a:bodyPr/>
        <a:lstStyle/>
        <a:p>
          <a:endParaRPr lang="en-US"/>
        </a:p>
      </dgm:t>
    </dgm:pt>
    <dgm:pt modelId="{71CF09D8-FC64-4F72-AB23-399E03BDB8B3}">
      <dgm:prSet/>
      <dgm:spPr/>
      <dgm:t>
        <a:bodyPr/>
        <a:lstStyle/>
        <a:p>
          <a:r>
            <a:rPr lang="fr-FR" dirty="0">
              <a:latin typeface="Arial" panose="020B0604020202020204" pitchFamily="34" charset="0"/>
              <a:cs typeface="Arial" panose="020B0604020202020204" pitchFamily="34" charset="0"/>
            </a:rPr>
            <a:t>Pour limiter les réveils nocturnes et favoriser l’enchaînement des cycles de sommeil d’un bébé: </a:t>
          </a:r>
          <a:r>
            <a:rPr lang="fr-FR" b="1" dirty="0">
              <a:latin typeface="Arial" panose="020B0604020202020204" pitchFamily="34" charset="0"/>
              <a:cs typeface="Arial" panose="020B0604020202020204" pitchFamily="34" charset="0"/>
            </a:rPr>
            <a:t>lui apprendre à s’endormir en autonomie</a:t>
          </a:r>
          <a:endParaRPr lang="en-US" b="1" dirty="0">
            <a:latin typeface="Arial" panose="020B0604020202020204" pitchFamily="34" charset="0"/>
            <a:cs typeface="Arial" panose="020B0604020202020204" pitchFamily="34" charset="0"/>
          </a:endParaRPr>
        </a:p>
      </dgm:t>
    </dgm:pt>
    <dgm:pt modelId="{330307C3-63D0-4B55-9EDB-41498561A6B4}" type="parTrans" cxnId="{605B79DF-5DE2-4B8F-9B7B-FA6E51FF175C}">
      <dgm:prSet/>
      <dgm:spPr/>
      <dgm:t>
        <a:bodyPr/>
        <a:lstStyle/>
        <a:p>
          <a:endParaRPr lang="en-US"/>
        </a:p>
      </dgm:t>
    </dgm:pt>
    <dgm:pt modelId="{14DD4DA4-C540-498C-8283-B53BFAAFE5AD}" type="sibTrans" cxnId="{605B79DF-5DE2-4B8F-9B7B-FA6E51FF175C}">
      <dgm:prSet/>
      <dgm:spPr/>
      <dgm:t>
        <a:bodyPr/>
        <a:lstStyle/>
        <a:p>
          <a:endParaRPr lang="en-US"/>
        </a:p>
      </dgm:t>
    </dgm:pt>
    <dgm:pt modelId="{F4EF7DB9-31FA-490E-B8FF-1F0AD2ABA8F5}">
      <dgm:prSet/>
      <dgm:spPr/>
      <dgm:t>
        <a:bodyPr/>
        <a:lstStyle/>
        <a:p>
          <a:r>
            <a:rPr lang="fr-FR">
              <a:latin typeface="Arial" panose="020B0604020202020204" pitchFamily="34" charset="0"/>
              <a:cs typeface="Arial" panose="020B0604020202020204" pitchFamily="34" charset="0"/>
            </a:rPr>
            <a:t>La fatigue est normale durant la première année de vie de votre enfant mais </a:t>
          </a:r>
          <a:r>
            <a:rPr lang="fr-FR" b="1">
              <a:latin typeface="Arial" panose="020B0604020202020204" pitchFamily="34" charset="0"/>
              <a:cs typeface="Arial" panose="020B0604020202020204" pitchFamily="34" charset="0"/>
            </a:rPr>
            <a:t>l’épuisement permanent n’est pas une fatalité</a:t>
          </a:r>
          <a:endParaRPr lang="en-US" b="1">
            <a:latin typeface="Arial" panose="020B0604020202020204" pitchFamily="34" charset="0"/>
            <a:cs typeface="Arial" panose="020B0604020202020204" pitchFamily="34" charset="0"/>
          </a:endParaRPr>
        </a:p>
      </dgm:t>
    </dgm:pt>
    <dgm:pt modelId="{9CE8BB44-29F3-43DD-895D-DB03BFB3EFD0}" type="parTrans" cxnId="{93C5BFE1-01CC-4D0B-B2E9-6582F814F2A6}">
      <dgm:prSet/>
      <dgm:spPr/>
      <dgm:t>
        <a:bodyPr/>
        <a:lstStyle/>
        <a:p>
          <a:endParaRPr lang="en-US"/>
        </a:p>
      </dgm:t>
    </dgm:pt>
    <dgm:pt modelId="{0040A1DC-9B77-4F23-A69D-B2ECD9CFE4F4}" type="sibTrans" cxnId="{93C5BFE1-01CC-4D0B-B2E9-6582F814F2A6}">
      <dgm:prSet/>
      <dgm:spPr/>
      <dgm:t>
        <a:bodyPr/>
        <a:lstStyle/>
        <a:p>
          <a:endParaRPr lang="en-US"/>
        </a:p>
      </dgm:t>
    </dgm:pt>
    <dgm:pt modelId="{EA2DA280-82B8-4826-9D46-C62E2FBDC2AC}">
      <dgm:prSet/>
      <dgm:spPr/>
      <dgm:t>
        <a:bodyPr/>
        <a:lstStyle/>
        <a:p>
          <a:r>
            <a:rPr lang="fr-FR">
              <a:latin typeface="Arial" panose="020B0604020202020204" pitchFamily="34" charset="0"/>
              <a:cs typeface="Arial" panose="020B0604020202020204" pitchFamily="34" charset="0"/>
            </a:rPr>
            <a:t>N’hésitez pas à </a:t>
          </a:r>
          <a:r>
            <a:rPr lang="fr-FR" b="1">
              <a:latin typeface="Arial" panose="020B0604020202020204" pitchFamily="34" charset="0"/>
              <a:cs typeface="Arial" panose="020B0604020202020204" pitchFamily="34" charset="0"/>
            </a:rPr>
            <a:t>demander de l’aide de vos proches </a:t>
          </a:r>
          <a:r>
            <a:rPr lang="fr-FR">
              <a:latin typeface="Arial" panose="020B0604020202020204" pitchFamily="34" charset="0"/>
              <a:cs typeface="Arial" panose="020B0604020202020204" pitchFamily="34" charset="0"/>
            </a:rPr>
            <a:t>ou de professionnels de la santé formés sur le sommeil</a:t>
          </a:r>
          <a:endParaRPr lang="en-US">
            <a:latin typeface="Arial" panose="020B0604020202020204" pitchFamily="34" charset="0"/>
            <a:cs typeface="Arial" panose="020B0604020202020204" pitchFamily="34" charset="0"/>
          </a:endParaRPr>
        </a:p>
      </dgm:t>
    </dgm:pt>
    <dgm:pt modelId="{092639D1-33D2-4462-A218-34034C72C2C0}" type="parTrans" cxnId="{5B606DFF-9AF5-43CB-B8B8-A4883F5DDAFF}">
      <dgm:prSet/>
      <dgm:spPr/>
      <dgm:t>
        <a:bodyPr/>
        <a:lstStyle/>
        <a:p>
          <a:endParaRPr lang="en-US"/>
        </a:p>
      </dgm:t>
    </dgm:pt>
    <dgm:pt modelId="{8C832F85-FC83-4D74-9EA0-C8D52D584015}" type="sibTrans" cxnId="{5B606DFF-9AF5-43CB-B8B8-A4883F5DDAFF}">
      <dgm:prSet/>
      <dgm:spPr/>
      <dgm:t>
        <a:bodyPr/>
        <a:lstStyle/>
        <a:p>
          <a:endParaRPr lang="en-US"/>
        </a:p>
      </dgm:t>
    </dgm:pt>
    <dgm:pt modelId="{514A8A91-435C-4294-8DA1-E759FBA3B52F}">
      <dgm:prSet/>
      <dgm:spPr/>
      <dgm:t>
        <a:bodyPr/>
        <a:lstStyle/>
        <a:p>
          <a:r>
            <a:rPr lang="fr-FR" b="1" dirty="0">
              <a:latin typeface="Arial" panose="020B0604020202020204" pitchFamily="34" charset="0"/>
              <a:cs typeface="Arial" panose="020B0604020202020204" pitchFamily="34" charset="0"/>
            </a:rPr>
            <a:t>Faites- vous confiance : vous êtes les meilleurs parents pour votre enfant</a:t>
          </a:r>
          <a:endParaRPr lang="en-US" b="1" dirty="0">
            <a:latin typeface="Arial" panose="020B0604020202020204" pitchFamily="34" charset="0"/>
            <a:cs typeface="Arial" panose="020B0604020202020204" pitchFamily="34" charset="0"/>
          </a:endParaRPr>
        </a:p>
      </dgm:t>
    </dgm:pt>
    <dgm:pt modelId="{1B1DEAB9-DE17-47CE-8681-5008E1E7FA1F}" type="parTrans" cxnId="{695754FD-A4D9-43F5-90B0-EFE038199E12}">
      <dgm:prSet/>
      <dgm:spPr/>
      <dgm:t>
        <a:bodyPr/>
        <a:lstStyle/>
        <a:p>
          <a:endParaRPr lang="en-US"/>
        </a:p>
      </dgm:t>
    </dgm:pt>
    <dgm:pt modelId="{F56E67D4-083A-4A49-8965-25C2E4096DFC}" type="sibTrans" cxnId="{695754FD-A4D9-43F5-90B0-EFE038199E12}">
      <dgm:prSet/>
      <dgm:spPr/>
      <dgm:t>
        <a:bodyPr/>
        <a:lstStyle/>
        <a:p>
          <a:endParaRPr lang="en-US"/>
        </a:p>
      </dgm:t>
    </dgm:pt>
    <dgm:pt modelId="{2099B739-EE5F-4117-9A6F-17914B45F2FA}" type="pres">
      <dgm:prSet presAssocID="{C911BDF3-CCED-416E-9597-C26965E45587}" presName="outerComposite" presStyleCnt="0">
        <dgm:presLayoutVars>
          <dgm:chMax val="5"/>
          <dgm:dir/>
          <dgm:resizeHandles val="exact"/>
        </dgm:presLayoutVars>
      </dgm:prSet>
      <dgm:spPr/>
    </dgm:pt>
    <dgm:pt modelId="{FFE3CDF1-4CE8-4395-B063-6BA134D30623}" type="pres">
      <dgm:prSet presAssocID="{C911BDF3-CCED-416E-9597-C26965E45587}" presName="dummyMaxCanvas" presStyleCnt="0">
        <dgm:presLayoutVars/>
      </dgm:prSet>
      <dgm:spPr/>
    </dgm:pt>
    <dgm:pt modelId="{29D67916-3046-47DF-B51C-2F51822056CE}" type="pres">
      <dgm:prSet presAssocID="{C911BDF3-CCED-416E-9597-C26965E45587}" presName="FiveNodes_1" presStyleLbl="node1" presStyleIdx="0" presStyleCnt="5">
        <dgm:presLayoutVars>
          <dgm:bulletEnabled val="1"/>
        </dgm:presLayoutVars>
      </dgm:prSet>
      <dgm:spPr/>
    </dgm:pt>
    <dgm:pt modelId="{E9241A5B-E121-434D-8134-8C1A28E31856}" type="pres">
      <dgm:prSet presAssocID="{C911BDF3-CCED-416E-9597-C26965E45587}" presName="FiveNodes_2" presStyleLbl="node1" presStyleIdx="1" presStyleCnt="5">
        <dgm:presLayoutVars>
          <dgm:bulletEnabled val="1"/>
        </dgm:presLayoutVars>
      </dgm:prSet>
      <dgm:spPr/>
    </dgm:pt>
    <dgm:pt modelId="{7E4A4E27-28A6-4DB2-8916-3A251EFDEA91}" type="pres">
      <dgm:prSet presAssocID="{C911BDF3-CCED-416E-9597-C26965E45587}" presName="FiveNodes_3" presStyleLbl="node1" presStyleIdx="2" presStyleCnt="5">
        <dgm:presLayoutVars>
          <dgm:bulletEnabled val="1"/>
        </dgm:presLayoutVars>
      </dgm:prSet>
      <dgm:spPr/>
    </dgm:pt>
    <dgm:pt modelId="{4A5BE221-7298-4ED7-8CA2-78236CE418E6}" type="pres">
      <dgm:prSet presAssocID="{C911BDF3-CCED-416E-9597-C26965E45587}" presName="FiveNodes_4" presStyleLbl="node1" presStyleIdx="3" presStyleCnt="5">
        <dgm:presLayoutVars>
          <dgm:bulletEnabled val="1"/>
        </dgm:presLayoutVars>
      </dgm:prSet>
      <dgm:spPr/>
    </dgm:pt>
    <dgm:pt modelId="{403A8BBA-47C2-4AB6-BA47-B5F742225674}" type="pres">
      <dgm:prSet presAssocID="{C911BDF3-CCED-416E-9597-C26965E45587}" presName="FiveNodes_5" presStyleLbl="node1" presStyleIdx="4" presStyleCnt="5">
        <dgm:presLayoutVars>
          <dgm:bulletEnabled val="1"/>
        </dgm:presLayoutVars>
      </dgm:prSet>
      <dgm:spPr/>
    </dgm:pt>
    <dgm:pt modelId="{D8FE2AD3-9050-4CCC-8022-1DA54DF38139}" type="pres">
      <dgm:prSet presAssocID="{C911BDF3-CCED-416E-9597-C26965E45587}" presName="FiveConn_1-2" presStyleLbl="fgAccFollowNode1" presStyleIdx="0" presStyleCnt="4">
        <dgm:presLayoutVars>
          <dgm:bulletEnabled val="1"/>
        </dgm:presLayoutVars>
      </dgm:prSet>
      <dgm:spPr/>
    </dgm:pt>
    <dgm:pt modelId="{2696A7DA-0D05-419C-9FDC-96A16ADDD2E7}" type="pres">
      <dgm:prSet presAssocID="{C911BDF3-CCED-416E-9597-C26965E45587}" presName="FiveConn_2-3" presStyleLbl="fgAccFollowNode1" presStyleIdx="1" presStyleCnt="4">
        <dgm:presLayoutVars>
          <dgm:bulletEnabled val="1"/>
        </dgm:presLayoutVars>
      </dgm:prSet>
      <dgm:spPr/>
    </dgm:pt>
    <dgm:pt modelId="{F267797C-01A5-4AEC-84C2-CE24EC92B351}" type="pres">
      <dgm:prSet presAssocID="{C911BDF3-CCED-416E-9597-C26965E45587}" presName="FiveConn_3-4" presStyleLbl="fgAccFollowNode1" presStyleIdx="2" presStyleCnt="4">
        <dgm:presLayoutVars>
          <dgm:bulletEnabled val="1"/>
        </dgm:presLayoutVars>
      </dgm:prSet>
      <dgm:spPr/>
    </dgm:pt>
    <dgm:pt modelId="{B67A6482-AAE7-4662-89E8-2FC5565851C5}" type="pres">
      <dgm:prSet presAssocID="{C911BDF3-CCED-416E-9597-C26965E45587}" presName="FiveConn_4-5" presStyleLbl="fgAccFollowNode1" presStyleIdx="3" presStyleCnt="4">
        <dgm:presLayoutVars>
          <dgm:bulletEnabled val="1"/>
        </dgm:presLayoutVars>
      </dgm:prSet>
      <dgm:spPr/>
    </dgm:pt>
    <dgm:pt modelId="{6553E66C-4C6E-4265-A76C-707AF40C4B10}" type="pres">
      <dgm:prSet presAssocID="{C911BDF3-CCED-416E-9597-C26965E45587}" presName="FiveNodes_1_text" presStyleLbl="node1" presStyleIdx="4" presStyleCnt="5">
        <dgm:presLayoutVars>
          <dgm:bulletEnabled val="1"/>
        </dgm:presLayoutVars>
      </dgm:prSet>
      <dgm:spPr/>
    </dgm:pt>
    <dgm:pt modelId="{742397E4-88C0-4FAF-AAFD-5985B44437AE}" type="pres">
      <dgm:prSet presAssocID="{C911BDF3-CCED-416E-9597-C26965E45587}" presName="FiveNodes_2_text" presStyleLbl="node1" presStyleIdx="4" presStyleCnt="5">
        <dgm:presLayoutVars>
          <dgm:bulletEnabled val="1"/>
        </dgm:presLayoutVars>
      </dgm:prSet>
      <dgm:spPr/>
    </dgm:pt>
    <dgm:pt modelId="{9F8E1ACA-6489-4B65-9CC0-C721433B159E}" type="pres">
      <dgm:prSet presAssocID="{C911BDF3-CCED-416E-9597-C26965E45587}" presName="FiveNodes_3_text" presStyleLbl="node1" presStyleIdx="4" presStyleCnt="5">
        <dgm:presLayoutVars>
          <dgm:bulletEnabled val="1"/>
        </dgm:presLayoutVars>
      </dgm:prSet>
      <dgm:spPr/>
    </dgm:pt>
    <dgm:pt modelId="{95D1916C-02C3-4A23-B63F-8A8095917A88}" type="pres">
      <dgm:prSet presAssocID="{C911BDF3-CCED-416E-9597-C26965E45587}" presName="FiveNodes_4_text" presStyleLbl="node1" presStyleIdx="4" presStyleCnt="5">
        <dgm:presLayoutVars>
          <dgm:bulletEnabled val="1"/>
        </dgm:presLayoutVars>
      </dgm:prSet>
      <dgm:spPr/>
    </dgm:pt>
    <dgm:pt modelId="{72EB989D-BECF-4ECF-ACD8-921F87246F96}" type="pres">
      <dgm:prSet presAssocID="{C911BDF3-CCED-416E-9597-C26965E45587}" presName="FiveNodes_5_text" presStyleLbl="node1" presStyleIdx="4" presStyleCnt="5">
        <dgm:presLayoutVars>
          <dgm:bulletEnabled val="1"/>
        </dgm:presLayoutVars>
      </dgm:prSet>
      <dgm:spPr/>
    </dgm:pt>
  </dgm:ptLst>
  <dgm:cxnLst>
    <dgm:cxn modelId="{5380211D-509D-432F-8E55-769E9658F4A6}" type="presOf" srcId="{14DD4DA4-C540-498C-8283-B53BFAAFE5AD}" destId="{2696A7DA-0D05-419C-9FDC-96A16ADDD2E7}" srcOrd="0" destOrd="0" presId="urn:microsoft.com/office/officeart/2005/8/layout/vProcess5"/>
    <dgm:cxn modelId="{C2EF152B-09B6-4DBB-8CFE-AC788F0C1450}" type="presOf" srcId="{16AD6ACD-1673-49C2-B44A-DB47210B879B}" destId="{6553E66C-4C6E-4265-A76C-707AF40C4B10}" srcOrd="1" destOrd="0" presId="urn:microsoft.com/office/officeart/2005/8/layout/vProcess5"/>
    <dgm:cxn modelId="{1B07F138-8C2A-474F-ADF8-566A708725A0}" type="presOf" srcId="{8C832F85-FC83-4D74-9EA0-C8D52D584015}" destId="{B67A6482-AAE7-4662-89E8-2FC5565851C5}" srcOrd="0" destOrd="0" presId="urn:microsoft.com/office/officeart/2005/8/layout/vProcess5"/>
    <dgm:cxn modelId="{A58E1764-201A-4398-BD70-2900F2D8B7F9}" type="presOf" srcId="{16AD6ACD-1673-49C2-B44A-DB47210B879B}" destId="{29D67916-3046-47DF-B51C-2F51822056CE}" srcOrd="0" destOrd="0" presId="urn:microsoft.com/office/officeart/2005/8/layout/vProcess5"/>
    <dgm:cxn modelId="{20C41A69-2300-40DE-B5A3-F9D866376562}" type="presOf" srcId="{0040A1DC-9B77-4F23-A69D-B2ECD9CFE4F4}" destId="{F267797C-01A5-4AEC-84C2-CE24EC92B351}" srcOrd="0" destOrd="0" presId="urn:microsoft.com/office/officeart/2005/8/layout/vProcess5"/>
    <dgm:cxn modelId="{F43E066A-AA55-4B7B-873F-F0AADC887E7E}" type="presOf" srcId="{EA2DA280-82B8-4826-9D46-C62E2FBDC2AC}" destId="{4A5BE221-7298-4ED7-8CA2-78236CE418E6}" srcOrd="0" destOrd="0" presId="urn:microsoft.com/office/officeart/2005/8/layout/vProcess5"/>
    <dgm:cxn modelId="{2E91246C-39FA-4D1B-B21F-DECFAC1E6D62}" type="presOf" srcId="{EA2DA280-82B8-4826-9D46-C62E2FBDC2AC}" destId="{95D1916C-02C3-4A23-B63F-8A8095917A88}" srcOrd="1" destOrd="0" presId="urn:microsoft.com/office/officeart/2005/8/layout/vProcess5"/>
    <dgm:cxn modelId="{4E983C4C-600D-4BD7-B1E3-C74D3C885E96}" type="presOf" srcId="{514A8A91-435C-4294-8DA1-E759FBA3B52F}" destId="{403A8BBA-47C2-4AB6-BA47-B5F742225674}" srcOrd="0" destOrd="0" presId="urn:microsoft.com/office/officeart/2005/8/layout/vProcess5"/>
    <dgm:cxn modelId="{6B53F56F-2D6C-4965-B423-85B75C9AB0DD}" type="presOf" srcId="{C9EB7031-4D65-4AB9-BE26-7543FC56A3AB}" destId="{D8FE2AD3-9050-4CCC-8022-1DA54DF38139}" srcOrd="0" destOrd="0" presId="urn:microsoft.com/office/officeart/2005/8/layout/vProcess5"/>
    <dgm:cxn modelId="{D8410580-4860-4A5E-BAED-4FD39E0F4507}" type="presOf" srcId="{C911BDF3-CCED-416E-9597-C26965E45587}" destId="{2099B739-EE5F-4117-9A6F-17914B45F2FA}" srcOrd="0" destOrd="0" presId="urn:microsoft.com/office/officeart/2005/8/layout/vProcess5"/>
    <dgm:cxn modelId="{09CCEE83-455D-42CB-82A5-0EAF6B0DBDA8}" srcId="{C911BDF3-CCED-416E-9597-C26965E45587}" destId="{16AD6ACD-1673-49C2-B44A-DB47210B879B}" srcOrd="0" destOrd="0" parTransId="{DDE1658A-2EC4-4EFA-BC97-2034D78E0A19}" sibTransId="{C9EB7031-4D65-4AB9-BE26-7543FC56A3AB}"/>
    <dgm:cxn modelId="{E656CFC0-4065-4265-9F25-7EB54F4DF32E}" type="presOf" srcId="{71CF09D8-FC64-4F72-AB23-399E03BDB8B3}" destId="{E9241A5B-E121-434D-8134-8C1A28E31856}" srcOrd="0" destOrd="0" presId="urn:microsoft.com/office/officeart/2005/8/layout/vProcess5"/>
    <dgm:cxn modelId="{1A3FB9CB-E61F-4A31-9BFD-0FB96D96D500}" type="presOf" srcId="{71CF09D8-FC64-4F72-AB23-399E03BDB8B3}" destId="{742397E4-88C0-4FAF-AAFD-5985B44437AE}" srcOrd="1" destOrd="0" presId="urn:microsoft.com/office/officeart/2005/8/layout/vProcess5"/>
    <dgm:cxn modelId="{ABE627D5-C2F3-4653-810F-8F9C09BE8F8B}" type="presOf" srcId="{F4EF7DB9-31FA-490E-B8FF-1F0AD2ABA8F5}" destId="{9F8E1ACA-6489-4B65-9CC0-C721433B159E}" srcOrd="1" destOrd="0" presId="urn:microsoft.com/office/officeart/2005/8/layout/vProcess5"/>
    <dgm:cxn modelId="{5C6432D8-DB6A-47B1-AF72-EC623229A136}" type="presOf" srcId="{F4EF7DB9-31FA-490E-B8FF-1F0AD2ABA8F5}" destId="{7E4A4E27-28A6-4DB2-8916-3A251EFDEA91}" srcOrd="0" destOrd="0" presId="urn:microsoft.com/office/officeart/2005/8/layout/vProcess5"/>
    <dgm:cxn modelId="{605B79DF-5DE2-4B8F-9B7B-FA6E51FF175C}" srcId="{C911BDF3-CCED-416E-9597-C26965E45587}" destId="{71CF09D8-FC64-4F72-AB23-399E03BDB8B3}" srcOrd="1" destOrd="0" parTransId="{330307C3-63D0-4B55-9EDB-41498561A6B4}" sibTransId="{14DD4DA4-C540-498C-8283-B53BFAAFE5AD}"/>
    <dgm:cxn modelId="{93C5BFE1-01CC-4D0B-B2E9-6582F814F2A6}" srcId="{C911BDF3-CCED-416E-9597-C26965E45587}" destId="{F4EF7DB9-31FA-490E-B8FF-1F0AD2ABA8F5}" srcOrd="2" destOrd="0" parTransId="{9CE8BB44-29F3-43DD-895D-DB03BFB3EFD0}" sibTransId="{0040A1DC-9B77-4F23-A69D-B2ECD9CFE4F4}"/>
    <dgm:cxn modelId="{EE48D6F0-D4BD-4F27-B0E8-06DB1BB0CD41}" type="presOf" srcId="{514A8A91-435C-4294-8DA1-E759FBA3B52F}" destId="{72EB989D-BECF-4ECF-ACD8-921F87246F96}" srcOrd="1" destOrd="0" presId="urn:microsoft.com/office/officeart/2005/8/layout/vProcess5"/>
    <dgm:cxn modelId="{695754FD-A4D9-43F5-90B0-EFE038199E12}" srcId="{C911BDF3-CCED-416E-9597-C26965E45587}" destId="{514A8A91-435C-4294-8DA1-E759FBA3B52F}" srcOrd="4" destOrd="0" parTransId="{1B1DEAB9-DE17-47CE-8681-5008E1E7FA1F}" sibTransId="{F56E67D4-083A-4A49-8965-25C2E4096DFC}"/>
    <dgm:cxn modelId="{5B606DFF-9AF5-43CB-B8B8-A4883F5DDAFF}" srcId="{C911BDF3-CCED-416E-9597-C26965E45587}" destId="{EA2DA280-82B8-4826-9D46-C62E2FBDC2AC}" srcOrd="3" destOrd="0" parTransId="{092639D1-33D2-4462-A218-34034C72C2C0}" sibTransId="{8C832F85-FC83-4D74-9EA0-C8D52D584015}"/>
    <dgm:cxn modelId="{A53F5C87-99A6-4454-BA28-CB881303CB64}" type="presParOf" srcId="{2099B739-EE5F-4117-9A6F-17914B45F2FA}" destId="{FFE3CDF1-4CE8-4395-B063-6BA134D30623}" srcOrd="0" destOrd="0" presId="urn:microsoft.com/office/officeart/2005/8/layout/vProcess5"/>
    <dgm:cxn modelId="{F947A811-F8CB-435D-843F-99BD1A3D96FB}" type="presParOf" srcId="{2099B739-EE5F-4117-9A6F-17914B45F2FA}" destId="{29D67916-3046-47DF-B51C-2F51822056CE}" srcOrd="1" destOrd="0" presId="urn:microsoft.com/office/officeart/2005/8/layout/vProcess5"/>
    <dgm:cxn modelId="{2F278CC0-DF6D-412C-BDF6-C3AB2013355F}" type="presParOf" srcId="{2099B739-EE5F-4117-9A6F-17914B45F2FA}" destId="{E9241A5B-E121-434D-8134-8C1A28E31856}" srcOrd="2" destOrd="0" presId="urn:microsoft.com/office/officeart/2005/8/layout/vProcess5"/>
    <dgm:cxn modelId="{7222E5FE-D33B-4321-9108-12968AA678B2}" type="presParOf" srcId="{2099B739-EE5F-4117-9A6F-17914B45F2FA}" destId="{7E4A4E27-28A6-4DB2-8916-3A251EFDEA91}" srcOrd="3" destOrd="0" presId="urn:microsoft.com/office/officeart/2005/8/layout/vProcess5"/>
    <dgm:cxn modelId="{7B73476C-D354-40BF-A54D-806259D5FCBE}" type="presParOf" srcId="{2099B739-EE5F-4117-9A6F-17914B45F2FA}" destId="{4A5BE221-7298-4ED7-8CA2-78236CE418E6}" srcOrd="4" destOrd="0" presId="urn:microsoft.com/office/officeart/2005/8/layout/vProcess5"/>
    <dgm:cxn modelId="{DC8F7DF7-A5CA-4379-A4E2-28743828BA18}" type="presParOf" srcId="{2099B739-EE5F-4117-9A6F-17914B45F2FA}" destId="{403A8BBA-47C2-4AB6-BA47-B5F742225674}" srcOrd="5" destOrd="0" presId="urn:microsoft.com/office/officeart/2005/8/layout/vProcess5"/>
    <dgm:cxn modelId="{A9E42644-7AFD-4078-947E-DDBAC8EAB0BC}" type="presParOf" srcId="{2099B739-EE5F-4117-9A6F-17914B45F2FA}" destId="{D8FE2AD3-9050-4CCC-8022-1DA54DF38139}" srcOrd="6" destOrd="0" presId="urn:microsoft.com/office/officeart/2005/8/layout/vProcess5"/>
    <dgm:cxn modelId="{6212E4E6-6166-427E-AFD2-D86B555B9CCF}" type="presParOf" srcId="{2099B739-EE5F-4117-9A6F-17914B45F2FA}" destId="{2696A7DA-0D05-419C-9FDC-96A16ADDD2E7}" srcOrd="7" destOrd="0" presId="urn:microsoft.com/office/officeart/2005/8/layout/vProcess5"/>
    <dgm:cxn modelId="{41C87E0A-9245-47C2-8A11-D130CF4D781E}" type="presParOf" srcId="{2099B739-EE5F-4117-9A6F-17914B45F2FA}" destId="{F267797C-01A5-4AEC-84C2-CE24EC92B351}" srcOrd="8" destOrd="0" presId="urn:microsoft.com/office/officeart/2005/8/layout/vProcess5"/>
    <dgm:cxn modelId="{02F8608D-7451-486B-8138-29B6F2BF94C1}" type="presParOf" srcId="{2099B739-EE5F-4117-9A6F-17914B45F2FA}" destId="{B67A6482-AAE7-4662-89E8-2FC5565851C5}" srcOrd="9" destOrd="0" presId="urn:microsoft.com/office/officeart/2005/8/layout/vProcess5"/>
    <dgm:cxn modelId="{76D1771D-3719-422D-BC39-C4EA6348C04D}" type="presParOf" srcId="{2099B739-EE5F-4117-9A6F-17914B45F2FA}" destId="{6553E66C-4C6E-4265-A76C-707AF40C4B10}" srcOrd="10" destOrd="0" presId="urn:microsoft.com/office/officeart/2005/8/layout/vProcess5"/>
    <dgm:cxn modelId="{77B70478-D42A-444F-A256-01D6E4D79E2A}" type="presParOf" srcId="{2099B739-EE5F-4117-9A6F-17914B45F2FA}" destId="{742397E4-88C0-4FAF-AAFD-5985B44437AE}" srcOrd="11" destOrd="0" presId="urn:microsoft.com/office/officeart/2005/8/layout/vProcess5"/>
    <dgm:cxn modelId="{918C6857-7921-430E-AAB3-9866F4136596}" type="presParOf" srcId="{2099B739-EE5F-4117-9A6F-17914B45F2FA}" destId="{9F8E1ACA-6489-4B65-9CC0-C721433B159E}" srcOrd="12" destOrd="0" presId="urn:microsoft.com/office/officeart/2005/8/layout/vProcess5"/>
    <dgm:cxn modelId="{FA533E2C-A42F-4C52-995D-EE4940A1F148}" type="presParOf" srcId="{2099B739-EE5F-4117-9A6F-17914B45F2FA}" destId="{95D1916C-02C3-4A23-B63F-8A8095917A88}" srcOrd="13" destOrd="0" presId="urn:microsoft.com/office/officeart/2005/8/layout/vProcess5"/>
    <dgm:cxn modelId="{C0FD39D7-4F42-455D-987D-697A020CDCDB}" type="presParOf" srcId="{2099B739-EE5F-4117-9A6F-17914B45F2FA}" destId="{72EB989D-BECF-4ECF-ACD8-921F87246F96}"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AAD11-4BDC-48F7-8962-1C05D7FFDAB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798A4FD-B0A6-4D1E-9C87-DC96992DB077}">
      <dgm:prSet/>
      <dgm:spPr/>
      <dgm:t>
        <a:bodyPr/>
        <a:lstStyle/>
        <a:p>
          <a:r>
            <a:rPr lang="fr-BE" b="1" dirty="0"/>
            <a:t>Stade I: sommeil calme</a:t>
          </a:r>
          <a:r>
            <a:rPr lang="fr-BE" dirty="0"/>
            <a:t>, immobile </a:t>
          </a:r>
          <a:endParaRPr lang="en-US" dirty="0"/>
        </a:p>
      </dgm:t>
    </dgm:pt>
    <dgm:pt modelId="{D7357106-3801-4B56-BEED-92F328B99A1E}" type="parTrans" cxnId="{A91E7681-32C0-4982-8AE9-29261E297506}">
      <dgm:prSet/>
      <dgm:spPr/>
      <dgm:t>
        <a:bodyPr/>
        <a:lstStyle/>
        <a:p>
          <a:endParaRPr lang="en-US"/>
        </a:p>
      </dgm:t>
    </dgm:pt>
    <dgm:pt modelId="{7DC89860-33BB-483D-BA6C-C138F022B20B}" type="sibTrans" cxnId="{A91E7681-32C0-4982-8AE9-29261E297506}">
      <dgm:prSet/>
      <dgm:spPr/>
      <dgm:t>
        <a:bodyPr/>
        <a:lstStyle/>
        <a:p>
          <a:endParaRPr lang="en-US"/>
        </a:p>
      </dgm:t>
    </dgm:pt>
    <dgm:pt modelId="{836E96E0-98B3-4BD1-BA4B-369269E4EE18}" type="pres">
      <dgm:prSet presAssocID="{E2CAAD11-4BDC-48F7-8962-1C05D7FFDABD}" presName="linear" presStyleCnt="0">
        <dgm:presLayoutVars>
          <dgm:animLvl val="lvl"/>
          <dgm:resizeHandles val="exact"/>
        </dgm:presLayoutVars>
      </dgm:prSet>
      <dgm:spPr/>
    </dgm:pt>
    <dgm:pt modelId="{32B18232-D3F0-4499-98B7-EEF1AB728F39}" type="pres">
      <dgm:prSet presAssocID="{3798A4FD-B0A6-4D1E-9C87-DC96992DB077}" presName="parentText" presStyleLbl="node1" presStyleIdx="0" presStyleCnt="1">
        <dgm:presLayoutVars>
          <dgm:chMax val="0"/>
          <dgm:bulletEnabled val="1"/>
        </dgm:presLayoutVars>
      </dgm:prSet>
      <dgm:spPr/>
    </dgm:pt>
  </dgm:ptLst>
  <dgm:cxnLst>
    <dgm:cxn modelId="{7023086F-CBCA-4255-B1A4-92A1BD4925BD}" type="presOf" srcId="{E2CAAD11-4BDC-48F7-8962-1C05D7FFDABD}" destId="{836E96E0-98B3-4BD1-BA4B-369269E4EE18}" srcOrd="0" destOrd="0" presId="urn:microsoft.com/office/officeart/2005/8/layout/vList2"/>
    <dgm:cxn modelId="{A91E7681-32C0-4982-8AE9-29261E297506}" srcId="{E2CAAD11-4BDC-48F7-8962-1C05D7FFDABD}" destId="{3798A4FD-B0A6-4D1E-9C87-DC96992DB077}" srcOrd="0" destOrd="0" parTransId="{D7357106-3801-4B56-BEED-92F328B99A1E}" sibTransId="{7DC89860-33BB-483D-BA6C-C138F022B20B}"/>
    <dgm:cxn modelId="{564B7FC2-009A-474C-82D9-A04DB36AF27A}" type="presOf" srcId="{3798A4FD-B0A6-4D1E-9C87-DC96992DB077}" destId="{32B18232-D3F0-4499-98B7-EEF1AB728F39}" srcOrd="0" destOrd="0" presId="urn:microsoft.com/office/officeart/2005/8/layout/vList2"/>
    <dgm:cxn modelId="{F85EDF8C-E85E-432D-998D-5D96712CA1C7}" type="presParOf" srcId="{836E96E0-98B3-4BD1-BA4B-369269E4EE18}" destId="{32B18232-D3F0-4499-98B7-EEF1AB728F3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CAAD11-4BDC-48F7-8962-1C05D7FFDAB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56D1CEA-F995-45F4-AE34-B112B87AEEB0}">
      <dgm:prSet custT="1"/>
      <dgm:spPr/>
      <dgm:t>
        <a:bodyPr/>
        <a:lstStyle/>
        <a:p>
          <a:r>
            <a:rPr lang="fr-BE" sz="2400" b="1" dirty="0"/>
            <a:t>Stade II: Sommeil agité</a:t>
          </a:r>
          <a:endParaRPr lang="en-US" sz="2400" dirty="0"/>
        </a:p>
      </dgm:t>
    </dgm:pt>
    <dgm:pt modelId="{9EB0C76F-A281-415F-B58B-5FA86171BE9B}" type="parTrans" cxnId="{4A26B243-5267-4A71-AE3C-F74811F2431F}">
      <dgm:prSet/>
      <dgm:spPr/>
      <dgm:t>
        <a:bodyPr/>
        <a:lstStyle/>
        <a:p>
          <a:endParaRPr lang="en-US"/>
        </a:p>
      </dgm:t>
    </dgm:pt>
    <dgm:pt modelId="{92A80C85-326A-4D57-B73C-7B26764214D9}" type="sibTrans" cxnId="{4A26B243-5267-4A71-AE3C-F74811F2431F}">
      <dgm:prSet/>
      <dgm:spPr/>
      <dgm:t>
        <a:bodyPr/>
        <a:lstStyle/>
        <a:p>
          <a:endParaRPr lang="en-US"/>
        </a:p>
      </dgm:t>
    </dgm:pt>
    <dgm:pt modelId="{A8923B87-CAC0-465D-BD33-A36A37DC5BB2}" type="pres">
      <dgm:prSet presAssocID="{E2CAAD11-4BDC-48F7-8962-1C05D7FFDABD}" presName="linear" presStyleCnt="0">
        <dgm:presLayoutVars>
          <dgm:animLvl val="lvl"/>
          <dgm:resizeHandles val="exact"/>
        </dgm:presLayoutVars>
      </dgm:prSet>
      <dgm:spPr/>
    </dgm:pt>
    <dgm:pt modelId="{D3EE6458-A5BE-4809-A96E-5F363EA1AAD2}" type="pres">
      <dgm:prSet presAssocID="{356D1CEA-F995-45F4-AE34-B112B87AEEB0}" presName="parentText" presStyleLbl="node1" presStyleIdx="0" presStyleCnt="1">
        <dgm:presLayoutVars>
          <dgm:chMax val="0"/>
          <dgm:bulletEnabled val="1"/>
        </dgm:presLayoutVars>
      </dgm:prSet>
      <dgm:spPr/>
    </dgm:pt>
  </dgm:ptLst>
  <dgm:cxnLst>
    <dgm:cxn modelId="{4A26B243-5267-4A71-AE3C-F74811F2431F}" srcId="{E2CAAD11-4BDC-48F7-8962-1C05D7FFDABD}" destId="{356D1CEA-F995-45F4-AE34-B112B87AEEB0}" srcOrd="0" destOrd="0" parTransId="{9EB0C76F-A281-415F-B58B-5FA86171BE9B}" sibTransId="{92A80C85-326A-4D57-B73C-7B26764214D9}"/>
    <dgm:cxn modelId="{1B8D8588-8045-4D13-B068-10BE695A3090}" type="presOf" srcId="{E2CAAD11-4BDC-48F7-8962-1C05D7FFDABD}" destId="{A8923B87-CAC0-465D-BD33-A36A37DC5BB2}" srcOrd="0" destOrd="0" presId="urn:microsoft.com/office/officeart/2005/8/layout/vList2"/>
    <dgm:cxn modelId="{C56F5A8F-3289-4722-B2F4-99D63884BA6B}" type="presOf" srcId="{356D1CEA-F995-45F4-AE34-B112B87AEEB0}" destId="{D3EE6458-A5BE-4809-A96E-5F363EA1AAD2}" srcOrd="0" destOrd="0" presId="urn:microsoft.com/office/officeart/2005/8/layout/vList2"/>
    <dgm:cxn modelId="{975BDE9F-57B2-42BD-9778-55BA074E9D08}" type="presParOf" srcId="{A8923B87-CAC0-465D-BD33-A36A37DC5BB2}" destId="{D3EE6458-A5BE-4809-A96E-5F363EA1AAD2}"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20CEAE-E2C0-48DF-B723-B01DC6536B69}"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0705911-1C93-4FAC-8417-8EC817618FFF}">
      <dgm:prSet/>
      <dgm:spPr/>
      <dgm:t>
        <a:bodyPr/>
        <a:lstStyle/>
        <a:p>
          <a:pPr>
            <a:lnSpc>
              <a:spcPct val="100000"/>
            </a:lnSpc>
            <a:defRPr cap="all"/>
          </a:pPr>
          <a:r>
            <a:rPr lang="fr-BE" dirty="0"/>
            <a:t>Mouvements corporels abondants</a:t>
          </a:r>
        </a:p>
        <a:p>
          <a:pPr>
            <a:lnSpc>
              <a:spcPct val="100000"/>
            </a:lnSpc>
            <a:defRPr cap="all"/>
          </a:pPr>
          <a:r>
            <a:rPr lang="fr-BE" dirty="0"/>
            <a:t>(doigts, orteils , bras , jambes, étirements); </a:t>
          </a:r>
          <a:endParaRPr lang="en-US" dirty="0"/>
        </a:p>
      </dgm:t>
    </dgm:pt>
    <dgm:pt modelId="{7C97A150-A240-45C4-A110-936AA60D9471}" type="parTrans" cxnId="{CCA27D67-DE0B-40D0-B66D-72FCFE9F973F}">
      <dgm:prSet/>
      <dgm:spPr/>
      <dgm:t>
        <a:bodyPr/>
        <a:lstStyle/>
        <a:p>
          <a:endParaRPr lang="en-US"/>
        </a:p>
      </dgm:t>
    </dgm:pt>
    <dgm:pt modelId="{567C2C46-981D-4D32-9BBA-E76616C45D1D}" type="sibTrans" cxnId="{CCA27D67-DE0B-40D0-B66D-72FCFE9F973F}">
      <dgm:prSet/>
      <dgm:spPr/>
      <dgm:t>
        <a:bodyPr/>
        <a:lstStyle/>
        <a:p>
          <a:endParaRPr lang="en-US"/>
        </a:p>
      </dgm:t>
    </dgm:pt>
    <dgm:pt modelId="{1F324891-AAAD-404C-BEBD-649BC93F8F03}">
      <dgm:prSet/>
      <dgm:spPr/>
      <dgm:t>
        <a:bodyPr/>
        <a:lstStyle/>
        <a:p>
          <a:pPr>
            <a:lnSpc>
              <a:spcPct val="100000"/>
            </a:lnSpc>
            <a:defRPr cap="all"/>
          </a:pPr>
          <a:r>
            <a:rPr lang="fr-BE"/>
            <a:t>Mouvements des yeux sous les paupières, parfois yeux ouverts mais regard vide; </a:t>
          </a:r>
          <a:endParaRPr lang="en-US"/>
        </a:p>
      </dgm:t>
    </dgm:pt>
    <dgm:pt modelId="{0983B77E-D875-423A-B1B6-B741609B6FE1}" type="parTrans" cxnId="{CF4782F3-A32E-45D2-A1BE-97E9C75CB50B}">
      <dgm:prSet/>
      <dgm:spPr/>
      <dgm:t>
        <a:bodyPr/>
        <a:lstStyle/>
        <a:p>
          <a:endParaRPr lang="en-US"/>
        </a:p>
      </dgm:t>
    </dgm:pt>
    <dgm:pt modelId="{ED915ED7-74CF-47A5-9339-A5BBFFE4BEE4}" type="sibTrans" cxnId="{CF4782F3-A32E-45D2-A1BE-97E9C75CB50B}">
      <dgm:prSet/>
      <dgm:spPr/>
      <dgm:t>
        <a:bodyPr/>
        <a:lstStyle/>
        <a:p>
          <a:endParaRPr lang="en-US"/>
        </a:p>
      </dgm:t>
    </dgm:pt>
    <dgm:pt modelId="{50ED0548-D6B5-4C82-BC01-04A7B431E22B}">
      <dgm:prSet/>
      <dgm:spPr/>
      <dgm:t>
        <a:bodyPr/>
        <a:lstStyle/>
        <a:p>
          <a:pPr>
            <a:lnSpc>
              <a:spcPct val="100000"/>
            </a:lnSpc>
            <a:defRPr cap="all"/>
          </a:pPr>
          <a:r>
            <a:rPr lang="fr-BE"/>
            <a:t>Grognements,</a:t>
          </a:r>
          <a:endParaRPr lang="en-US"/>
        </a:p>
      </dgm:t>
    </dgm:pt>
    <dgm:pt modelId="{CD567205-01DB-4D04-8A01-EAC12DB8EE32}" type="parTrans" cxnId="{D7633CEE-46DF-49A3-9797-D8534ED63627}">
      <dgm:prSet/>
      <dgm:spPr/>
      <dgm:t>
        <a:bodyPr/>
        <a:lstStyle/>
        <a:p>
          <a:endParaRPr lang="en-US"/>
        </a:p>
      </dgm:t>
    </dgm:pt>
    <dgm:pt modelId="{C0F46C3D-B599-4981-9D47-7C695DB04BDF}" type="sibTrans" cxnId="{D7633CEE-46DF-49A3-9797-D8534ED63627}">
      <dgm:prSet/>
      <dgm:spPr/>
      <dgm:t>
        <a:bodyPr/>
        <a:lstStyle/>
        <a:p>
          <a:endParaRPr lang="en-US"/>
        </a:p>
      </dgm:t>
    </dgm:pt>
    <dgm:pt modelId="{C9ED1CE8-101D-47A2-BA48-1DC730285022}">
      <dgm:prSet/>
      <dgm:spPr/>
      <dgm:t>
        <a:bodyPr/>
        <a:lstStyle/>
        <a:p>
          <a:pPr>
            <a:lnSpc>
              <a:spcPct val="100000"/>
            </a:lnSpc>
            <a:defRPr cap="all"/>
          </a:pPr>
          <a:r>
            <a:rPr lang="fr-BE"/>
            <a:t>Visage très expressif (joie: sourire aux anges mais aussi: peur, tristesse, dégoût, colère </a:t>
          </a:r>
          <a:endParaRPr lang="en-US"/>
        </a:p>
      </dgm:t>
    </dgm:pt>
    <dgm:pt modelId="{16363A37-F6A9-4253-9F78-3BBF9CF78B21}" type="parTrans" cxnId="{EC8D38DB-038A-4A6E-AC41-E949D9B3E88E}">
      <dgm:prSet/>
      <dgm:spPr/>
      <dgm:t>
        <a:bodyPr/>
        <a:lstStyle/>
        <a:p>
          <a:endParaRPr lang="en-US"/>
        </a:p>
      </dgm:t>
    </dgm:pt>
    <dgm:pt modelId="{3C24E6ED-C70F-4E0E-A1D3-7F53417B4CFB}" type="sibTrans" cxnId="{EC8D38DB-038A-4A6E-AC41-E949D9B3E88E}">
      <dgm:prSet/>
      <dgm:spPr/>
      <dgm:t>
        <a:bodyPr/>
        <a:lstStyle/>
        <a:p>
          <a:endParaRPr lang="en-US"/>
        </a:p>
      </dgm:t>
    </dgm:pt>
    <dgm:pt modelId="{8EF2A9CC-FC0C-40FD-B024-ACB177D52705}">
      <dgm:prSet/>
      <dgm:spPr/>
      <dgm:t>
        <a:bodyPr/>
        <a:lstStyle/>
        <a:p>
          <a:pPr>
            <a:lnSpc>
              <a:spcPct val="100000"/>
            </a:lnSpc>
            <a:defRPr cap="all"/>
          </a:pPr>
          <a:r>
            <a:rPr lang="fr-BE"/>
            <a:t>Tout rouge mais tonus global bas (mou) </a:t>
          </a:r>
          <a:endParaRPr lang="en-US"/>
        </a:p>
      </dgm:t>
    </dgm:pt>
    <dgm:pt modelId="{7A56E392-6AE0-438C-8DD8-F1D35E390DC7}" type="parTrans" cxnId="{4A89899C-B9A9-449D-866E-694C90971DCC}">
      <dgm:prSet/>
      <dgm:spPr/>
      <dgm:t>
        <a:bodyPr/>
        <a:lstStyle/>
        <a:p>
          <a:endParaRPr lang="en-US"/>
        </a:p>
      </dgm:t>
    </dgm:pt>
    <dgm:pt modelId="{8ACAFC7D-59B2-4B7C-A38F-CA807FADA630}" type="sibTrans" cxnId="{4A89899C-B9A9-449D-866E-694C90971DCC}">
      <dgm:prSet/>
      <dgm:spPr/>
      <dgm:t>
        <a:bodyPr/>
        <a:lstStyle/>
        <a:p>
          <a:endParaRPr lang="en-US"/>
        </a:p>
      </dgm:t>
    </dgm:pt>
    <dgm:pt modelId="{D728BE94-2EC9-46C4-8D7A-C34A9E2B714B}">
      <dgm:prSet/>
      <dgm:spPr/>
      <dgm:t>
        <a:bodyPr/>
        <a:lstStyle/>
        <a:p>
          <a:pPr>
            <a:lnSpc>
              <a:spcPct val="100000"/>
            </a:lnSpc>
            <a:defRPr cap="all"/>
          </a:pPr>
          <a:r>
            <a:rPr lang="fr-BE" b="1"/>
            <a:t>Durée par cycle: variable (10 à 45 min.), 25 minutes en moyenne</a:t>
          </a:r>
          <a:endParaRPr lang="en-US"/>
        </a:p>
      </dgm:t>
    </dgm:pt>
    <dgm:pt modelId="{27009B0C-BC18-4790-AD73-F9D72FCBAFF9}" type="parTrans" cxnId="{0F63E660-061A-4FF2-A54E-CC5068F13E0B}">
      <dgm:prSet/>
      <dgm:spPr/>
      <dgm:t>
        <a:bodyPr/>
        <a:lstStyle/>
        <a:p>
          <a:endParaRPr lang="en-US"/>
        </a:p>
      </dgm:t>
    </dgm:pt>
    <dgm:pt modelId="{6DF79439-73DD-4BFB-9C90-9881F02FC751}" type="sibTrans" cxnId="{0F63E660-061A-4FF2-A54E-CC5068F13E0B}">
      <dgm:prSet/>
      <dgm:spPr/>
      <dgm:t>
        <a:bodyPr/>
        <a:lstStyle/>
        <a:p>
          <a:endParaRPr lang="en-US"/>
        </a:p>
      </dgm:t>
    </dgm:pt>
    <dgm:pt modelId="{F65179C6-6885-4390-9F80-E90C179DA28B}" type="pres">
      <dgm:prSet presAssocID="{3220CEAE-E2C0-48DF-B723-B01DC6536B69}" presName="root" presStyleCnt="0">
        <dgm:presLayoutVars>
          <dgm:dir/>
          <dgm:resizeHandles val="exact"/>
        </dgm:presLayoutVars>
      </dgm:prSet>
      <dgm:spPr/>
    </dgm:pt>
    <dgm:pt modelId="{9106FB7D-C491-461C-914E-6B32F5D6E090}" type="pres">
      <dgm:prSet presAssocID="{90705911-1C93-4FAC-8417-8EC817618FFF}" presName="compNode" presStyleCnt="0"/>
      <dgm:spPr/>
    </dgm:pt>
    <dgm:pt modelId="{DEF063C7-1614-4322-81AF-C2E7A73F589A}" type="pres">
      <dgm:prSet presAssocID="{90705911-1C93-4FAC-8417-8EC817618FFF}" presName="iconBgRect" presStyleLbl="bgShp" presStyleIdx="0" presStyleCnt="6"/>
      <dgm:spPr/>
    </dgm:pt>
    <dgm:pt modelId="{0244684C-CFE4-46CB-8FBF-A80027594E7F}" type="pres">
      <dgm:prSet presAssocID="{90705911-1C93-4FAC-8417-8EC817618FF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uscle Arm"/>
        </a:ext>
      </dgm:extLst>
    </dgm:pt>
    <dgm:pt modelId="{A1CD5BD5-71AA-47BC-BBB8-5039A7E29C72}" type="pres">
      <dgm:prSet presAssocID="{90705911-1C93-4FAC-8417-8EC817618FFF}" presName="spaceRect" presStyleCnt="0"/>
      <dgm:spPr/>
    </dgm:pt>
    <dgm:pt modelId="{70725557-074E-4B54-8D8D-FA5BCE560750}" type="pres">
      <dgm:prSet presAssocID="{90705911-1C93-4FAC-8417-8EC817618FFF}" presName="textRect" presStyleLbl="revTx" presStyleIdx="0" presStyleCnt="6">
        <dgm:presLayoutVars>
          <dgm:chMax val="1"/>
          <dgm:chPref val="1"/>
        </dgm:presLayoutVars>
      </dgm:prSet>
      <dgm:spPr/>
    </dgm:pt>
    <dgm:pt modelId="{C555A547-50F3-46C5-A9F9-03E22D240BEA}" type="pres">
      <dgm:prSet presAssocID="{567C2C46-981D-4D32-9BBA-E76616C45D1D}" presName="sibTrans" presStyleCnt="0"/>
      <dgm:spPr/>
    </dgm:pt>
    <dgm:pt modelId="{AA1C79FD-CAD0-4E2B-BA36-7AA668FE712C}" type="pres">
      <dgm:prSet presAssocID="{1F324891-AAAD-404C-BEBD-649BC93F8F03}" presName="compNode" presStyleCnt="0"/>
      <dgm:spPr/>
    </dgm:pt>
    <dgm:pt modelId="{96B083F6-761A-4FC8-BD3F-EA0BA2F75125}" type="pres">
      <dgm:prSet presAssocID="{1F324891-AAAD-404C-BEBD-649BC93F8F03}" presName="iconBgRect" presStyleLbl="bgShp" presStyleIdx="1" presStyleCnt="6"/>
      <dgm:spPr/>
    </dgm:pt>
    <dgm:pt modelId="{0CA7707E-871F-4C9E-A16A-441F58F7C851}" type="pres">
      <dgm:prSet presAssocID="{1F324891-AAAD-404C-BEBD-649BC93F8F0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Yeux"/>
        </a:ext>
      </dgm:extLst>
    </dgm:pt>
    <dgm:pt modelId="{57FDC77B-DD06-4C3B-A758-7BB844B1BB4A}" type="pres">
      <dgm:prSet presAssocID="{1F324891-AAAD-404C-BEBD-649BC93F8F03}" presName="spaceRect" presStyleCnt="0"/>
      <dgm:spPr/>
    </dgm:pt>
    <dgm:pt modelId="{45E4A6C6-A303-4049-8F15-2A04E0CC9B18}" type="pres">
      <dgm:prSet presAssocID="{1F324891-AAAD-404C-BEBD-649BC93F8F03}" presName="textRect" presStyleLbl="revTx" presStyleIdx="1" presStyleCnt="6">
        <dgm:presLayoutVars>
          <dgm:chMax val="1"/>
          <dgm:chPref val="1"/>
        </dgm:presLayoutVars>
      </dgm:prSet>
      <dgm:spPr/>
    </dgm:pt>
    <dgm:pt modelId="{9A270150-D55A-4C16-AF77-3DCF30DAE6BE}" type="pres">
      <dgm:prSet presAssocID="{ED915ED7-74CF-47A5-9339-A5BBFFE4BEE4}" presName="sibTrans" presStyleCnt="0"/>
      <dgm:spPr/>
    </dgm:pt>
    <dgm:pt modelId="{537F131C-3347-4BB9-B44A-074261E42822}" type="pres">
      <dgm:prSet presAssocID="{50ED0548-D6B5-4C82-BC01-04A7B431E22B}" presName="compNode" presStyleCnt="0"/>
      <dgm:spPr/>
    </dgm:pt>
    <dgm:pt modelId="{DC825794-D6DA-4BEA-A619-49B386CD9093}" type="pres">
      <dgm:prSet presAssocID="{50ED0548-D6B5-4C82-BC01-04A7B431E22B}" presName="iconBgRect" presStyleLbl="bgShp" presStyleIdx="2" presStyleCnt="6"/>
      <dgm:spPr/>
    </dgm:pt>
    <dgm:pt modelId="{0735BC77-C309-416A-B163-B0FC8CE3AD96}" type="pres">
      <dgm:prSet presAssocID="{50ED0548-D6B5-4C82-BC01-04A7B431E22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z"/>
        </a:ext>
      </dgm:extLst>
    </dgm:pt>
    <dgm:pt modelId="{132C8B21-8E5B-435A-81AE-F2BC0B9A2FC9}" type="pres">
      <dgm:prSet presAssocID="{50ED0548-D6B5-4C82-BC01-04A7B431E22B}" presName="spaceRect" presStyleCnt="0"/>
      <dgm:spPr/>
    </dgm:pt>
    <dgm:pt modelId="{3452E19E-DBCC-4CC3-B86D-6BB13BEDAA29}" type="pres">
      <dgm:prSet presAssocID="{50ED0548-D6B5-4C82-BC01-04A7B431E22B}" presName="textRect" presStyleLbl="revTx" presStyleIdx="2" presStyleCnt="6">
        <dgm:presLayoutVars>
          <dgm:chMax val="1"/>
          <dgm:chPref val="1"/>
        </dgm:presLayoutVars>
      </dgm:prSet>
      <dgm:spPr/>
    </dgm:pt>
    <dgm:pt modelId="{69EBF199-4F0E-4D84-B6C8-B93AC18C916C}" type="pres">
      <dgm:prSet presAssocID="{C0F46C3D-B599-4981-9D47-7C695DB04BDF}" presName="sibTrans" presStyleCnt="0"/>
      <dgm:spPr/>
    </dgm:pt>
    <dgm:pt modelId="{D0478EA4-BB36-4424-B0A5-FB16A139BB0B}" type="pres">
      <dgm:prSet presAssocID="{C9ED1CE8-101D-47A2-BA48-1DC730285022}" presName="compNode" presStyleCnt="0"/>
      <dgm:spPr/>
    </dgm:pt>
    <dgm:pt modelId="{D2C6C5C2-0121-4066-AB4A-6DCFE79CB7BB}" type="pres">
      <dgm:prSet presAssocID="{C9ED1CE8-101D-47A2-BA48-1DC730285022}" presName="iconBgRect" presStyleLbl="bgShp" presStyleIdx="3" presStyleCnt="6"/>
      <dgm:spPr/>
    </dgm:pt>
    <dgm:pt modelId="{B1E4C2EC-B604-4915-BB75-5457E794CC5D}" type="pres">
      <dgm:prSet presAssocID="{C9ED1CE8-101D-47A2-BA48-1DC73028502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ngel Face Outline"/>
        </a:ext>
      </dgm:extLst>
    </dgm:pt>
    <dgm:pt modelId="{93688272-F2A6-4650-97A9-64C9192BFF57}" type="pres">
      <dgm:prSet presAssocID="{C9ED1CE8-101D-47A2-BA48-1DC730285022}" presName="spaceRect" presStyleCnt="0"/>
      <dgm:spPr/>
    </dgm:pt>
    <dgm:pt modelId="{2215A2A8-81B4-4697-99C5-A71F90F65646}" type="pres">
      <dgm:prSet presAssocID="{C9ED1CE8-101D-47A2-BA48-1DC730285022}" presName="textRect" presStyleLbl="revTx" presStyleIdx="3" presStyleCnt="6">
        <dgm:presLayoutVars>
          <dgm:chMax val="1"/>
          <dgm:chPref val="1"/>
        </dgm:presLayoutVars>
      </dgm:prSet>
      <dgm:spPr/>
    </dgm:pt>
    <dgm:pt modelId="{2C63A163-15B6-45F2-B2F9-CB6F0876E1F5}" type="pres">
      <dgm:prSet presAssocID="{3C24E6ED-C70F-4E0E-A1D3-7F53417B4CFB}" presName="sibTrans" presStyleCnt="0"/>
      <dgm:spPr/>
    </dgm:pt>
    <dgm:pt modelId="{36FA6008-C495-41A1-AFC5-3A6D0E6DF6EC}" type="pres">
      <dgm:prSet presAssocID="{8EF2A9CC-FC0C-40FD-B024-ACB177D52705}" presName="compNode" presStyleCnt="0"/>
      <dgm:spPr/>
    </dgm:pt>
    <dgm:pt modelId="{3C9B4F62-3BB4-400B-BABF-75C6E259AF1F}" type="pres">
      <dgm:prSet presAssocID="{8EF2A9CC-FC0C-40FD-B024-ACB177D52705}" presName="iconBgRect" presStyleLbl="bgShp" presStyleIdx="4" presStyleCnt="6"/>
      <dgm:spPr/>
    </dgm:pt>
    <dgm:pt modelId="{DA6E0C65-7455-427B-B9E6-1F9CC5893500}" type="pres">
      <dgm:prSet presAssocID="{8EF2A9CC-FC0C-40FD-B024-ACB177D5270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Jupe"/>
        </a:ext>
      </dgm:extLst>
    </dgm:pt>
    <dgm:pt modelId="{5DB8C0FE-D556-43AE-9F8E-77FE3FC25263}" type="pres">
      <dgm:prSet presAssocID="{8EF2A9CC-FC0C-40FD-B024-ACB177D52705}" presName="spaceRect" presStyleCnt="0"/>
      <dgm:spPr/>
    </dgm:pt>
    <dgm:pt modelId="{0658FE7A-537D-4AC8-A67B-097132B7885D}" type="pres">
      <dgm:prSet presAssocID="{8EF2A9CC-FC0C-40FD-B024-ACB177D52705}" presName="textRect" presStyleLbl="revTx" presStyleIdx="4" presStyleCnt="6">
        <dgm:presLayoutVars>
          <dgm:chMax val="1"/>
          <dgm:chPref val="1"/>
        </dgm:presLayoutVars>
      </dgm:prSet>
      <dgm:spPr/>
    </dgm:pt>
    <dgm:pt modelId="{AC270C67-4464-474E-93E9-3C47C432DD07}" type="pres">
      <dgm:prSet presAssocID="{8ACAFC7D-59B2-4B7C-A38F-CA807FADA630}" presName="sibTrans" presStyleCnt="0"/>
      <dgm:spPr/>
    </dgm:pt>
    <dgm:pt modelId="{C5B2B51E-1DF0-43CA-91FD-495E70E7AA53}" type="pres">
      <dgm:prSet presAssocID="{D728BE94-2EC9-46C4-8D7A-C34A9E2B714B}" presName="compNode" presStyleCnt="0"/>
      <dgm:spPr/>
    </dgm:pt>
    <dgm:pt modelId="{A17C147E-5BFC-4410-BFED-11479896FF7D}" type="pres">
      <dgm:prSet presAssocID="{D728BE94-2EC9-46C4-8D7A-C34A9E2B714B}" presName="iconBgRect" presStyleLbl="bgShp" presStyleIdx="5" presStyleCnt="6"/>
      <dgm:spPr/>
    </dgm:pt>
    <dgm:pt modelId="{3C323597-2503-4372-BBF5-7BD4CB274B68}" type="pres">
      <dgm:prSet presAssocID="{D728BE94-2EC9-46C4-8D7A-C34A9E2B714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ronomètre"/>
        </a:ext>
      </dgm:extLst>
    </dgm:pt>
    <dgm:pt modelId="{6DE6A142-4DD7-4A16-AF7C-FDE30DFD78AC}" type="pres">
      <dgm:prSet presAssocID="{D728BE94-2EC9-46C4-8D7A-C34A9E2B714B}" presName="spaceRect" presStyleCnt="0"/>
      <dgm:spPr/>
    </dgm:pt>
    <dgm:pt modelId="{FCE1A21F-7533-4ED5-AF48-EF9D9AF3F709}" type="pres">
      <dgm:prSet presAssocID="{D728BE94-2EC9-46C4-8D7A-C34A9E2B714B}" presName="textRect" presStyleLbl="revTx" presStyleIdx="5" presStyleCnt="6">
        <dgm:presLayoutVars>
          <dgm:chMax val="1"/>
          <dgm:chPref val="1"/>
        </dgm:presLayoutVars>
      </dgm:prSet>
      <dgm:spPr/>
    </dgm:pt>
  </dgm:ptLst>
  <dgm:cxnLst>
    <dgm:cxn modelId="{5AE0AF39-1C11-430E-B6AC-AF361E1F3C4E}" type="presOf" srcId="{90705911-1C93-4FAC-8417-8EC817618FFF}" destId="{70725557-074E-4B54-8D8D-FA5BCE560750}" srcOrd="0" destOrd="0" presId="urn:microsoft.com/office/officeart/2018/5/layout/IconCircleLabelList"/>
    <dgm:cxn modelId="{0F63E660-061A-4FF2-A54E-CC5068F13E0B}" srcId="{3220CEAE-E2C0-48DF-B723-B01DC6536B69}" destId="{D728BE94-2EC9-46C4-8D7A-C34A9E2B714B}" srcOrd="5" destOrd="0" parTransId="{27009B0C-BC18-4790-AD73-F9D72FCBAFF9}" sibTransId="{6DF79439-73DD-4BFB-9C90-9881F02FC751}"/>
    <dgm:cxn modelId="{B57F9864-6605-426A-85E1-7A44969C66A1}" type="presOf" srcId="{8EF2A9CC-FC0C-40FD-B024-ACB177D52705}" destId="{0658FE7A-537D-4AC8-A67B-097132B7885D}" srcOrd="0" destOrd="0" presId="urn:microsoft.com/office/officeart/2018/5/layout/IconCircleLabelList"/>
    <dgm:cxn modelId="{CCA27D67-DE0B-40D0-B66D-72FCFE9F973F}" srcId="{3220CEAE-E2C0-48DF-B723-B01DC6536B69}" destId="{90705911-1C93-4FAC-8417-8EC817618FFF}" srcOrd="0" destOrd="0" parTransId="{7C97A150-A240-45C4-A110-936AA60D9471}" sibTransId="{567C2C46-981D-4D32-9BBA-E76616C45D1D}"/>
    <dgm:cxn modelId="{3A782A49-188F-406A-8F45-DE87B86A8908}" type="presOf" srcId="{3220CEAE-E2C0-48DF-B723-B01DC6536B69}" destId="{F65179C6-6885-4390-9F80-E90C179DA28B}" srcOrd="0" destOrd="0" presId="urn:microsoft.com/office/officeart/2018/5/layout/IconCircleLabelList"/>
    <dgm:cxn modelId="{7C126779-808F-402E-AE61-26372999F8D2}" type="presOf" srcId="{1F324891-AAAD-404C-BEBD-649BC93F8F03}" destId="{45E4A6C6-A303-4049-8F15-2A04E0CC9B18}" srcOrd="0" destOrd="0" presId="urn:microsoft.com/office/officeart/2018/5/layout/IconCircleLabelList"/>
    <dgm:cxn modelId="{4A89899C-B9A9-449D-866E-694C90971DCC}" srcId="{3220CEAE-E2C0-48DF-B723-B01DC6536B69}" destId="{8EF2A9CC-FC0C-40FD-B024-ACB177D52705}" srcOrd="4" destOrd="0" parTransId="{7A56E392-6AE0-438C-8DD8-F1D35E390DC7}" sibTransId="{8ACAFC7D-59B2-4B7C-A38F-CA807FADA630}"/>
    <dgm:cxn modelId="{9BAC1DC5-202E-4A1D-8A2F-7A10FCD7CD7F}" type="presOf" srcId="{50ED0548-D6B5-4C82-BC01-04A7B431E22B}" destId="{3452E19E-DBCC-4CC3-B86D-6BB13BEDAA29}" srcOrd="0" destOrd="0" presId="urn:microsoft.com/office/officeart/2018/5/layout/IconCircleLabelList"/>
    <dgm:cxn modelId="{EC8D38DB-038A-4A6E-AC41-E949D9B3E88E}" srcId="{3220CEAE-E2C0-48DF-B723-B01DC6536B69}" destId="{C9ED1CE8-101D-47A2-BA48-1DC730285022}" srcOrd="3" destOrd="0" parTransId="{16363A37-F6A9-4253-9F78-3BBF9CF78B21}" sibTransId="{3C24E6ED-C70F-4E0E-A1D3-7F53417B4CFB}"/>
    <dgm:cxn modelId="{D7633CEE-46DF-49A3-9797-D8534ED63627}" srcId="{3220CEAE-E2C0-48DF-B723-B01DC6536B69}" destId="{50ED0548-D6B5-4C82-BC01-04A7B431E22B}" srcOrd="2" destOrd="0" parTransId="{CD567205-01DB-4D04-8A01-EAC12DB8EE32}" sibTransId="{C0F46C3D-B599-4981-9D47-7C695DB04BDF}"/>
    <dgm:cxn modelId="{CF4782F3-A32E-45D2-A1BE-97E9C75CB50B}" srcId="{3220CEAE-E2C0-48DF-B723-B01DC6536B69}" destId="{1F324891-AAAD-404C-BEBD-649BC93F8F03}" srcOrd="1" destOrd="0" parTransId="{0983B77E-D875-423A-B1B6-B741609B6FE1}" sibTransId="{ED915ED7-74CF-47A5-9339-A5BBFFE4BEE4}"/>
    <dgm:cxn modelId="{65D64AF4-1CA7-409C-89AF-384B0A50F407}" type="presOf" srcId="{D728BE94-2EC9-46C4-8D7A-C34A9E2B714B}" destId="{FCE1A21F-7533-4ED5-AF48-EF9D9AF3F709}" srcOrd="0" destOrd="0" presId="urn:microsoft.com/office/officeart/2018/5/layout/IconCircleLabelList"/>
    <dgm:cxn modelId="{C1F842FC-1CA1-431E-88C4-150A46FE779C}" type="presOf" srcId="{C9ED1CE8-101D-47A2-BA48-1DC730285022}" destId="{2215A2A8-81B4-4697-99C5-A71F90F65646}" srcOrd="0" destOrd="0" presId="urn:microsoft.com/office/officeart/2018/5/layout/IconCircleLabelList"/>
    <dgm:cxn modelId="{774EC68E-9D51-4CDD-A922-63856E9CA0E1}" type="presParOf" srcId="{F65179C6-6885-4390-9F80-E90C179DA28B}" destId="{9106FB7D-C491-461C-914E-6B32F5D6E090}" srcOrd="0" destOrd="0" presId="urn:microsoft.com/office/officeart/2018/5/layout/IconCircleLabelList"/>
    <dgm:cxn modelId="{705F2272-56C0-4E28-8903-92A8906F6A31}" type="presParOf" srcId="{9106FB7D-C491-461C-914E-6B32F5D6E090}" destId="{DEF063C7-1614-4322-81AF-C2E7A73F589A}" srcOrd="0" destOrd="0" presId="urn:microsoft.com/office/officeart/2018/5/layout/IconCircleLabelList"/>
    <dgm:cxn modelId="{2624CBBE-A46C-4E74-97C2-7A1766DF172B}" type="presParOf" srcId="{9106FB7D-C491-461C-914E-6B32F5D6E090}" destId="{0244684C-CFE4-46CB-8FBF-A80027594E7F}" srcOrd="1" destOrd="0" presId="urn:microsoft.com/office/officeart/2018/5/layout/IconCircleLabelList"/>
    <dgm:cxn modelId="{D4566C91-15B2-411E-926F-5898D94EC849}" type="presParOf" srcId="{9106FB7D-C491-461C-914E-6B32F5D6E090}" destId="{A1CD5BD5-71AA-47BC-BBB8-5039A7E29C72}" srcOrd="2" destOrd="0" presId="urn:microsoft.com/office/officeart/2018/5/layout/IconCircleLabelList"/>
    <dgm:cxn modelId="{C4903A89-7B01-44BA-8B21-507913B5D51C}" type="presParOf" srcId="{9106FB7D-C491-461C-914E-6B32F5D6E090}" destId="{70725557-074E-4B54-8D8D-FA5BCE560750}" srcOrd="3" destOrd="0" presId="urn:microsoft.com/office/officeart/2018/5/layout/IconCircleLabelList"/>
    <dgm:cxn modelId="{B4A104AD-015B-44A2-A8C1-B8CA3AF985BE}" type="presParOf" srcId="{F65179C6-6885-4390-9F80-E90C179DA28B}" destId="{C555A547-50F3-46C5-A9F9-03E22D240BEA}" srcOrd="1" destOrd="0" presId="urn:microsoft.com/office/officeart/2018/5/layout/IconCircleLabelList"/>
    <dgm:cxn modelId="{71F3F9CF-5BB1-4372-AF5F-32944BAC733D}" type="presParOf" srcId="{F65179C6-6885-4390-9F80-E90C179DA28B}" destId="{AA1C79FD-CAD0-4E2B-BA36-7AA668FE712C}" srcOrd="2" destOrd="0" presId="urn:microsoft.com/office/officeart/2018/5/layout/IconCircleLabelList"/>
    <dgm:cxn modelId="{4B97F536-EC5D-49A7-A070-3307B638B793}" type="presParOf" srcId="{AA1C79FD-CAD0-4E2B-BA36-7AA668FE712C}" destId="{96B083F6-761A-4FC8-BD3F-EA0BA2F75125}" srcOrd="0" destOrd="0" presId="urn:microsoft.com/office/officeart/2018/5/layout/IconCircleLabelList"/>
    <dgm:cxn modelId="{A8F8F8F8-D1C4-42D3-A771-9D588F69E4D0}" type="presParOf" srcId="{AA1C79FD-CAD0-4E2B-BA36-7AA668FE712C}" destId="{0CA7707E-871F-4C9E-A16A-441F58F7C851}" srcOrd="1" destOrd="0" presId="urn:microsoft.com/office/officeart/2018/5/layout/IconCircleLabelList"/>
    <dgm:cxn modelId="{A2E33DF3-E120-466F-A74E-C3F35D9BC514}" type="presParOf" srcId="{AA1C79FD-CAD0-4E2B-BA36-7AA668FE712C}" destId="{57FDC77B-DD06-4C3B-A758-7BB844B1BB4A}" srcOrd="2" destOrd="0" presId="urn:microsoft.com/office/officeart/2018/5/layout/IconCircleLabelList"/>
    <dgm:cxn modelId="{752305B2-6E6C-4ED5-830F-78ECB14DD402}" type="presParOf" srcId="{AA1C79FD-CAD0-4E2B-BA36-7AA668FE712C}" destId="{45E4A6C6-A303-4049-8F15-2A04E0CC9B18}" srcOrd="3" destOrd="0" presId="urn:microsoft.com/office/officeart/2018/5/layout/IconCircleLabelList"/>
    <dgm:cxn modelId="{6A16C9BC-687A-44BA-85F8-9297C91194BA}" type="presParOf" srcId="{F65179C6-6885-4390-9F80-E90C179DA28B}" destId="{9A270150-D55A-4C16-AF77-3DCF30DAE6BE}" srcOrd="3" destOrd="0" presId="urn:microsoft.com/office/officeart/2018/5/layout/IconCircleLabelList"/>
    <dgm:cxn modelId="{C65AE943-994F-48CF-B665-9463EF584F6C}" type="presParOf" srcId="{F65179C6-6885-4390-9F80-E90C179DA28B}" destId="{537F131C-3347-4BB9-B44A-074261E42822}" srcOrd="4" destOrd="0" presId="urn:microsoft.com/office/officeart/2018/5/layout/IconCircleLabelList"/>
    <dgm:cxn modelId="{1CF084FE-EFA5-4FB8-8F57-8BB3B634159C}" type="presParOf" srcId="{537F131C-3347-4BB9-B44A-074261E42822}" destId="{DC825794-D6DA-4BEA-A619-49B386CD9093}" srcOrd="0" destOrd="0" presId="urn:microsoft.com/office/officeart/2018/5/layout/IconCircleLabelList"/>
    <dgm:cxn modelId="{4571BD94-BF2F-4A6F-A04A-2EC21B8EC702}" type="presParOf" srcId="{537F131C-3347-4BB9-B44A-074261E42822}" destId="{0735BC77-C309-416A-B163-B0FC8CE3AD96}" srcOrd="1" destOrd="0" presId="urn:microsoft.com/office/officeart/2018/5/layout/IconCircleLabelList"/>
    <dgm:cxn modelId="{AF1A3978-F245-42B8-B58C-7FCC17D288DD}" type="presParOf" srcId="{537F131C-3347-4BB9-B44A-074261E42822}" destId="{132C8B21-8E5B-435A-81AE-F2BC0B9A2FC9}" srcOrd="2" destOrd="0" presId="urn:microsoft.com/office/officeart/2018/5/layout/IconCircleLabelList"/>
    <dgm:cxn modelId="{5DAE7D8B-52EB-46B8-A99C-BD66D6968479}" type="presParOf" srcId="{537F131C-3347-4BB9-B44A-074261E42822}" destId="{3452E19E-DBCC-4CC3-B86D-6BB13BEDAA29}" srcOrd="3" destOrd="0" presId="urn:microsoft.com/office/officeart/2018/5/layout/IconCircleLabelList"/>
    <dgm:cxn modelId="{864FB3C6-BD53-4BB2-A1FC-04DFC56FB01A}" type="presParOf" srcId="{F65179C6-6885-4390-9F80-E90C179DA28B}" destId="{69EBF199-4F0E-4D84-B6C8-B93AC18C916C}" srcOrd="5" destOrd="0" presId="urn:microsoft.com/office/officeart/2018/5/layout/IconCircleLabelList"/>
    <dgm:cxn modelId="{E4C0FFC0-445B-4E88-943B-1DD67A703E58}" type="presParOf" srcId="{F65179C6-6885-4390-9F80-E90C179DA28B}" destId="{D0478EA4-BB36-4424-B0A5-FB16A139BB0B}" srcOrd="6" destOrd="0" presId="urn:microsoft.com/office/officeart/2018/5/layout/IconCircleLabelList"/>
    <dgm:cxn modelId="{CEA847F2-AE34-410F-A0A7-926F7F54F2BD}" type="presParOf" srcId="{D0478EA4-BB36-4424-B0A5-FB16A139BB0B}" destId="{D2C6C5C2-0121-4066-AB4A-6DCFE79CB7BB}" srcOrd="0" destOrd="0" presId="urn:microsoft.com/office/officeart/2018/5/layout/IconCircleLabelList"/>
    <dgm:cxn modelId="{16013A5C-E451-48FD-8840-E36FA6523EFA}" type="presParOf" srcId="{D0478EA4-BB36-4424-B0A5-FB16A139BB0B}" destId="{B1E4C2EC-B604-4915-BB75-5457E794CC5D}" srcOrd="1" destOrd="0" presId="urn:microsoft.com/office/officeart/2018/5/layout/IconCircleLabelList"/>
    <dgm:cxn modelId="{07F5AB72-AA2A-468F-ADA9-1B015E7BA626}" type="presParOf" srcId="{D0478EA4-BB36-4424-B0A5-FB16A139BB0B}" destId="{93688272-F2A6-4650-97A9-64C9192BFF57}" srcOrd="2" destOrd="0" presId="urn:microsoft.com/office/officeart/2018/5/layout/IconCircleLabelList"/>
    <dgm:cxn modelId="{281E2CD8-261C-4288-A927-FAAC98D5D6FF}" type="presParOf" srcId="{D0478EA4-BB36-4424-B0A5-FB16A139BB0B}" destId="{2215A2A8-81B4-4697-99C5-A71F90F65646}" srcOrd="3" destOrd="0" presId="urn:microsoft.com/office/officeart/2018/5/layout/IconCircleLabelList"/>
    <dgm:cxn modelId="{A2DEE652-C440-442E-AC6F-C0221175F564}" type="presParOf" srcId="{F65179C6-6885-4390-9F80-E90C179DA28B}" destId="{2C63A163-15B6-45F2-B2F9-CB6F0876E1F5}" srcOrd="7" destOrd="0" presId="urn:microsoft.com/office/officeart/2018/5/layout/IconCircleLabelList"/>
    <dgm:cxn modelId="{F55F9B6E-985B-4336-A782-A3C712D38F12}" type="presParOf" srcId="{F65179C6-6885-4390-9F80-E90C179DA28B}" destId="{36FA6008-C495-41A1-AFC5-3A6D0E6DF6EC}" srcOrd="8" destOrd="0" presId="urn:microsoft.com/office/officeart/2018/5/layout/IconCircleLabelList"/>
    <dgm:cxn modelId="{AF505CA0-C3AE-4205-9EE6-49D9520B5F7F}" type="presParOf" srcId="{36FA6008-C495-41A1-AFC5-3A6D0E6DF6EC}" destId="{3C9B4F62-3BB4-400B-BABF-75C6E259AF1F}" srcOrd="0" destOrd="0" presId="urn:microsoft.com/office/officeart/2018/5/layout/IconCircleLabelList"/>
    <dgm:cxn modelId="{0F5F7982-A39F-44E8-AB45-05247CEEC5EA}" type="presParOf" srcId="{36FA6008-C495-41A1-AFC5-3A6D0E6DF6EC}" destId="{DA6E0C65-7455-427B-B9E6-1F9CC5893500}" srcOrd="1" destOrd="0" presId="urn:microsoft.com/office/officeart/2018/5/layout/IconCircleLabelList"/>
    <dgm:cxn modelId="{14763AF2-983B-4AB9-B271-D24C1B77163D}" type="presParOf" srcId="{36FA6008-C495-41A1-AFC5-3A6D0E6DF6EC}" destId="{5DB8C0FE-D556-43AE-9F8E-77FE3FC25263}" srcOrd="2" destOrd="0" presId="urn:microsoft.com/office/officeart/2018/5/layout/IconCircleLabelList"/>
    <dgm:cxn modelId="{E9187D1F-99C8-4D88-9853-DCC955A75614}" type="presParOf" srcId="{36FA6008-C495-41A1-AFC5-3A6D0E6DF6EC}" destId="{0658FE7A-537D-4AC8-A67B-097132B7885D}" srcOrd="3" destOrd="0" presId="urn:microsoft.com/office/officeart/2018/5/layout/IconCircleLabelList"/>
    <dgm:cxn modelId="{A0456CD9-552A-4C40-BB9B-3CAB80227FC6}" type="presParOf" srcId="{F65179C6-6885-4390-9F80-E90C179DA28B}" destId="{AC270C67-4464-474E-93E9-3C47C432DD07}" srcOrd="9" destOrd="0" presId="urn:microsoft.com/office/officeart/2018/5/layout/IconCircleLabelList"/>
    <dgm:cxn modelId="{4020BF6F-283B-4AF1-96C8-7A9BDD39F2EA}" type="presParOf" srcId="{F65179C6-6885-4390-9F80-E90C179DA28B}" destId="{C5B2B51E-1DF0-43CA-91FD-495E70E7AA53}" srcOrd="10" destOrd="0" presId="urn:microsoft.com/office/officeart/2018/5/layout/IconCircleLabelList"/>
    <dgm:cxn modelId="{92B407FB-859C-4437-A2B9-CE8D89B8201D}" type="presParOf" srcId="{C5B2B51E-1DF0-43CA-91FD-495E70E7AA53}" destId="{A17C147E-5BFC-4410-BFED-11479896FF7D}" srcOrd="0" destOrd="0" presId="urn:microsoft.com/office/officeart/2018/5/layout/IconCircleLabelList"/>
    <dgm:cxn modelId="{E400669C-A656-449A-BA1B-FB397FE9ED4E}" type="presParOf" srcId="{C5B2B51E-1DF0-43CA-91FD-495E70E7AA53}" destId="{3C323597-2503-4372-BBF5-7BD4CB274B68}" srcOrd="1" destOrd="0" presId="urn:microsoft.com/office/officeart/2018/5/layout/IconCircleLabelList"/>
    <dgm:cxn modelId="{965957A7-6C35-4F80-B045-4CC8D4B7528C}" type="presParOf" srcId="{C5B2B51E-1DF0-43CA-91FD-495E70E7AA53}" destId="{6DE6A142-4DD7-4A16-AF7C-FDE30DFD78AC}" srcOrd="2" destOrd="0" presId="urn:microsoft.com/office/officeart/2018/5/layout/IconCircleLabelList"/>
    <dgm:cxn modelId="{E5EF095B-6584-4A16-B3F2-5E1D035977D7}" type="presParOf" srcId="{C5B2B51E-1DF0-43CA-91FD-495E70E7AA53}" destId="{FCE1A21F-7533-4ED5-AF48-EF9D9AF3F70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CAAD11-4BDC-48F7-8962-1C05D7FFDAB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7303A8B-AFB1-4712-8AF3-E3C0C892B6FF}">
      <dgm:prSet/>
      <dgm:spPr/>
      <dgm:t>
        <a:bodyPr/>
        <a:lstStyle/>
        <a:p>
          <a:r>
            <a:rPr lang="fr-BE" b="1"/>
            <a:t>Stade III: Etat de veille calme</a:t>
          </a:r>
          <a:endParaRPr lang="en-US"/>
        </a:p>
      </dgm:t>
    </dgm:pt>
    <dgm:pt modelId="{943154CA-C56B-4784-9BC5-05A01C868A23}" type="parTrans" cxnId="{2E66EBA2-4839-442D-BE2A-B062FFCF9803}">
      <dgm:prSet/>
      <dgm:spPr/>
      <dgm:t>
        <a:bodyPr/>
        <a:lstStyle/>
        <a:p>
          <a:endParaRPr lang="en-US"/>
        </a:p>
      </dgm:t>
    </dgm:pt>
    <dgm:pt modelId="{02C74195-EEC1-4293-8361-7B3B8B1A1E57}" type="sibTrans" cxnId="{2E66EBA2-4839-442D-BE2A-B062FFCF9803}">
      <dgm:prSet/>
      <dgm:spPr/>
      <dgm:t>
        <a:bodyPr/>
        <a:lstStyle/>
        <a:p>
          <a:endParaRPr lang="en-US"/>
        </a:p>
      </dgm:t>
    </dgm:pt>
    <dgm:pt modelId="{836E96E0-98B3-4BD1-BA4B-369269E4EE18}" type="pres">
      <dgm:prSet presAssocID="{E2CAAD11-4BDC-48F7-8962-1C05D7FFDABD}" presName="linear" presStyleCnt="0">
        <dgm:presLayoutVars>
          <dgm:animLvl val="lvl"/>
          <dgm:resizeHandles val="exact"/>
        </dgm:presLayoutVars>
      </dgm:prSet>
      <dgm:spPr/>
    </dgm:pt>
    <dgm:pt modelId="{CE917CE1-F033-4E65-B55C-860976BF74F3}" type="pres">
      <dgm:prSet presAssocID="{37303A8B-AFB1-4712-8AF3-E3C0C892B6FF}" presName="parentText" presStyleLbl="node1" presStyleIdx="0" presStyleCnt="1">
        <dgm:presLayoutVars>
          <dgm:chMax val="0"/>
          <dgm:bulletEnabled val="1"/>
        </dgm:presLayoutVars>
      </dgm:prSet>
      <dgm:spPr/>
    </dgm:pt>
  </dgm:ptLst>
  <dgm:cxnLst>
    <dgm:cxn modelId="{7023086F-CBCA-4255-B1A4-92A1BD4925BD}" type="presOf" srcId="{E2CAAD11-4BDC-48F7-8962-1C05D7FFDABD}" destId="{836E96E0-98B3-4BD1-BA4B-369269E4EE18}" srcOrd="0" destOrd="0" presId="urn:microsoft.com/office/officeart/2005/8/layout/vList2"/>
    <dgm:cxn modelId="{669F339B-9101-4D3E-B49D-D03FB5735DA5}" type="presOf" srcId="{37303A8B-AFB1-4712-8AF3-E3C0C892B6FF}" destId="{CE917CE1-F033-4E65-B55C-860976BF74F3}" srcOrd="0" destOrd="0" presId="urn:microsoft.com/office/officeart/2005/8/layout/vList2"/>
    <dgm:cxn modelId="{2E66EBA2-4839-442D-BE2A-B062FFCF9803}" srcId="{E2CAAD11-4BDC-48F7-8962-1C05D7FFDABD}" destId="{37303A8B-AFB1-4712-8AF3-E3C0C892B6FF}" srcOrd="0" destOrd="0" parTransId="{943154CA-C56B-4784-9BC5-05A01C868A23}" sibTransId="{02C74195-EEC1-4293-8361-7B3B8B1A1E57}"/>
    <dgm:cxn modelId="{3DE1D586-618B-4DEF-B551-C5AFD7E61EF0}" type="presParOf" srcId="{836E96E0-98B3-4BD1-BA4B-369269E4EE18}" destId="{CE917CE1-F033-4E65-B55C-860976BF74F3}"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CAAD11-4BDC-48F7-8962-1C05D7FFDAB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1A8E4F05-080D-4DF2-8E46-003266EB83FA}">
      <dgm:prSet/>
      <dgm:spPr/>
      <dgm:t>
        <a:bodyPr/>
        <a:lstStyle/>
        <a:p>
          <a:r>
            <a:rPr lang="fr-BE" b="1"/>
            <a:t>Stade IV: Etat de veille agité</a:t>
          </a:r>
          <a:r>
            <a:rPr lang="fr-BE"/>
            <a:t>:</a:t>
          </a:r>
          <a:endParaRPr lang="en-US"/>
        </a:p>
      </dgm:t>
    </dgm:pt>
    <dgm:pt modelId="{5BB3E746-CBA6-454D-B8A1-BDC916603F66}" type="parTrans" cxnId="{A52C9AA9-6717-4311-807B-96B2946B11F2}">
      <dgm:prSet/>
      <dgm:spPr/>
      <dgm:t>
        <a:bodyPr/>
        <a:lstStyle/>
        <a:p>
          <a:endParaRPr lang="en-US"/>
        </a:p>
      </dgm:t>
    </dgm:pt>
    <dgm:pt modelId="{2BBBE909-5133-4F2F-8ED6-049A8DE35C74}" type="sibTrans" cxnId="{A52C9AA9-6717-4311-807B-96B2946B11F2}">
      <dgm:prSet/>
      <dgm:spPr/>
      <dgm:t>
        <a:bodyPr/>
        <a:lstStyle/>
        <a:p>
          <a:endParaRPr lang="en-US"/>
        </a:p>
      </dgm:t>
    </dgm:pt>
    <dgm:pt modelId="{836E96E0-98B3-4BD1-BA4B-369269E4EE18}" type="pres">
      <dgm:prSet presAssocID="{E2CAAD11-4BDC-48F7-8962-1C05D7FFDABD}" presName="linear" presStyleCnt="0">
        <dgm:presLayoutVars>
          <dgm:animLvl val="lvl"/>
          <dgm:resizeHandles val="exact"/>
        </dgm:presLayoutVars>
      </dgm:prSet>
      <dgm:spPr/>
    </dgm:pt>
    <dgm:pt modelId="{03039228-3DF1-44F6-A632-990E4F9C2333}" type="pres">
      <dgm:prSet presAssocID="{1A8E4F05-080D-4DF2-8E46-003266EB83FA}" presName="parentText" presStyleLbl="node1" presStyleIdx="0" presStyleCnt="1" custAng="10800000" custFlipVert="1" custScaleX="100000" custScaleY="115826">
        <dgm:presLayoutVars>
          <dgm:chMax val="0"/>
          <dgm:bulletEnabled val="1"/>
        </dgm:presLayoutVars>
      </dgm:prSet>
      <dgm:spPr/>
    </dgm:pt>
  </dgm:ptLst>
  <dgm:cxnLst>
    <dgm:cxn modelId="{7023086F-CBCA-4255-B1A4-92A1BD4925BD}" type="presOf" srcId="{E2CAAD11-4BDC-48F7-8962-1C05D7FFDABD}" destId="{836E96E0-98B3-4BD1-BA4B-369269E4EE18}" srcOrd="0" destOrd="0" presId="urn:microsoft.com/office/officeart/2005/8/layout/vList2"/>
    <dgm:cxn modelId="{C6791F7A-8041-4783-A0D1-7DE5D97ABC33}" type="presOf" srcId="{1A8E4F05-080D-4DF2-8E46-003266EB83FA}" destId="{03039228-3DF1-44F6-A632-990E4F9C2333}" srcOrd="0" destOrd="0" presId="urn:microsoft.com/office/officeart/2005/8/layout/vList2"/>
    <dgm:cxn modelId="{A52C9AA9-6717-4311-807B-96B2946B11F2}" srcId="{E2CAAD11-4BDC-48F7-8962-1C05D7FFDABD}" destId="{1A8E4F05-080D-4DF2-8E46-003266EB83FA}" srcOrd="0" destOrd="0" parTransId="{5BB3E746-CBA6-454D-B8A1-BDC916603F66}" sibTransId="{2BBBE909-5133-4F2F-8ED6-049A8DE35C74}"/>
    <dgm:cxn modelId="{C84932FE-C75D-4EB1-905D-BA6191601890}" type="presParOf" srcId="{836E96E0-98B3-4BD1-BA4B-369269E4EE18}" destId="{03039228-3DF1-44F6-A632-990E4F9C23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CAAD11-4BDC-48F7-8962-1C05D7FFDAB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5D1F937-24FF-4795-971B-9B04B1D82A93}">
      <dgm:prSet/>
      <dgm:spPr/>
      <dgm:t>
        <a:bodyPr/>
        <a:lstStyle/>
        <a:p>
          <a:r>
            <a:rPr lang="fr-BE" b="1" dirty="0"/>
            <a:t>Stade V: Pleurs</a:t>
          </a:r>
          <a:r>
            <a:rPr lang="fr-BE" dirty="0"/>
            <a:t>: très fréquents en début de vie </a:t>
          </a:r>
          <a:endParaRPr lang="en-US" dirty="0"/>
        </a:p>
      </dgm:t>
    </dgm:pt>
    <dgm:pt modelId="{8F4CE024-BAA3-42E4-AB41-E8BC0129F718}" type="sibTrans" cxnId="{91875099-8AE8-4BD0-BE6C-73585DBA5CF7}">
      <dgm:prSet/>
      <dgm:spPr/>
      <dgm:t>
        <a:bodyPr/>
        <a:lstStyle/>
        <a:p>
          <a:endParaRPr lang="en-US"/>
        </a:p>
      </dgm:t>
    </dgm:pt>
    <dgm:pt modelId="{9F7DE4D2-B379-48D0-8FA9-F2AD740F9485}" type="parTrans" cxnId="{91875099-8AE8-4BD0-BE6C-73585DBA5CF7}">
      <dgm:prSet/>
      <dgm:spPr/>
      <dgm:t>
        <a:bodyPr/>
        <a:lstStyle/>
        <a:p>
          <a:endParaRPr lang="en-US"/>
        </a:p>
      </dgm:t>
    </dgm:pt>
    <dgm:pt modelId="{836E96E0-98B3-4BD1-BA4B-369269E4EE18}" type="pres">
      <dgm:prSet presAssocID="{E2CAAD11-4BDC-48F7-8962-1C05D7FFDABD}" presName="linear" presStyleCnt="0">
        <dgm:presLayoutVars>
          <dgm:animLvl val="lvl"/>
          <dgm:resizeHandles val="exact"/>
        </dgm:presLayoutVars>
      </dgm:prSet>
      <dgm:spPr/>
    </dgm:pt>
    <dgm:pt modelId="{8FFA05AE-8C6F-4B3E-B890-BB5D249946BD}" type="pres">
      <dgm:prSet presAssocID="{A5D1F937-24FF-4795-971B-9B04B1D82A93}" presName="parentText" presStyleLbl="node1" presStyleIdx="0" presStyleCnt="1">
        <dgm:presLayoutVars>
          <dgm:chMax val="0"/>
          <dgm:bulletEnabled val="1"/>
        </dgm:presLayoutVars>
      </dgm:prSet>
      <dgm:spPr/>
    </dgm:pt>
  </dgm:ptLst>
  <dgm:cxnLst>
    <dgm:cxn modelId="{7023086F-CBCA-4255-B1A4-92A1BD4925BD}" type="presOf" srcId="{E2CAAD11-4BDC-48F7-8962-1C05D7FFDABD}" destId="{836E96E0-98B3-4BD1-BA4B-369269E4EE18}" srcOrd="0" destOrd="0" presId="urn:microsoft.com/office/officeart/2005/8/layout/vList2"/>
    <dgm:cxn modelId="{91875099-8AE8-4BD0-BE6C-73585DBA5CF7}" srcId="{E2CAAD11-4BDC-48F7-8962-1C05D7FFDABD}" destId="{A5D1F937-24FF-4795-971B-9B04B1D82A93}" srcOrd="0" destOrd="0" parTransId="{9F7DE4D2-B379-48D0-8FA9-F2AD740F9485}" sibTransId="{8F4CE024-BAA3-42E4-AB41-E8BC0129F718}"/>
    <dgm:cxn modelId="{ECAAFBC8-5681-4F69-923B-04DF260BF584}" type="presOf" srcId="{A5D1F937-24FF-4795-971B-9B04B1D82A93}" destId="{8FFA05AE-8C6F-4B3E-B890-BB5D249946BD}" srcOrd="0" destOrd="0" presId="urn:microsoft.com/office/officeart/2005/8/layout/vList2"/>
    <dgm:cxn modelId="{B46AD624-7D6A-4197-A12D-6040A6F6ADFC}" type="presParOf" srcId="{836E96E0-98B3-4BD1-BA4B-369269E4EE18}" destId="{8FFA05AE-8C6F-4B3E-B890-BB5D249946B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5BCE0D-08FB-44D3-8AB5-C38DA14015C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8686788-97DE-43DA-93DD-9B0B9BBFF19A}">
      <dgm:prSet/>
      <dgm:spPr/>
      <dgm:t>
        <a:bodyPr/>
        <a:lstStyle/>
        <a:p>
          <a:r>
            <a:rPr lang="fr-BE"/>
            <a:t>Nuits difficiles= motifs de consultations pédiatriques de 4 mois à 4 ans </a:t>
          </a:r>
          <a:endParaRPr lang="en-US"/>
        </a:p>
      </dgm:t>
    </dgm:pt>
    <dgm:pt modelId="{9950778F-D1E5-4DC9-9A5D-6C3CC3920A06}" type="parTrans" cxnId="{451DF941-82D9-4097-9DC9-2A116A9E3725}">
      <dgm:prSet/>
      <dgm:spPr/>
      <dgm:t>
        <a:bodyPr/>
        <a:lstStyle/>
        <a:p>
          <a:endParaRPr lang="en-US"/>
        </a:p>
      </dgm:t>
    </dgm:pt>
    <dgm:pt modelId="{E7DE8A22-2537-4919-A976-7694B44D1916}" type="sibTrans" cxnId="{451DF941-82D9-4097-9DC9-2A116A9E3725}">
      <dgm:prSet/>
      <dgm:spPr/>
      <dgm:t>
        <a:bodyPr/>
        <a:lstStyle/>
        <a:p>
          <a:endParaRPr lang="en-US"/>
        </a:p>
      </dgm:t>
    </dgm:pt>
    <dgm:pt modelId="{EF0B575B-DB9D-4BC0-B6FA-DCA9570ACB07}">
      <dgm:prSet/>
      <dgm:spPr/>
      <dgm:t>
        <a:bodyPr/>
        <a:lstStyle/>
        <a:p>
          <a:r>
            <a:rPr lang="fr-BE"/>
            <a:t>Age de la consultation dépend plus de la patience des parents et de leur seuil de tolérance au manque de sommeil que de l’état de leur enfant</a:t>
          </a:r>
          <a:endParaRPr lang="en-US"/>
        </a:p>
      </dgm:t>
    </dgm:pt>
    <dgm:pt modelId="{29A3F5F2-8969-4E1B-A5EB-CB795EA0F35B}" type="parTrans" cxnId="{3DD74A27-4F29-4D31-B0FC-011D0EDE1868}">
      <dgm:prSet/>
      <dgm:spPr/>
      <dgm:t>
        <a:bodyPr/>
        <a:lstStyle/>
        <a:p>
          <a:endParaRPr lang="en-US"/>
        </a:p>
      </dgm:t>
    </dgm:pt>
    <dgm:pt modelId="{6343D568-95FA-46F6-881E-9A61C65B69A6}" type="sibTrans" cxnId="{3DD74A27-4F29-4D31-B0FC-011D0EDE1868}">
      <dgm:prSet/>
      <dgm:spPr/>
      <dgm:t>
        <a:bodyPr/>
        <a:lstStyle/>
        <a:p>
          <a:endParaRPr lang="en-US"/>
        </a:p>
      </dgm:t>
    </dgm:pt>
    <dgm:pt modelId="{5259558B-C013-4E7D-AF10-02AD27E54A28}">
      <dgm:prSet/>
      <dgm:spPr/>
      <dgm:t>
        <a:bodyPr/>
        <a:lstStyle/>
        <a:p>
          <a:r>
            <a:rPr lang="fr-BE" b="1"/>
            <a:t>Influence des cultures sur les attentes des parents en terme de sommeil pour leur enfant</a:t>
          </a:r>
          <a:endParaRPr lang="en-US"/>
        </a:p>
      </dgm:t>
    </dgm:pt>
    <dgm:pt modelId="{003839B7-6FFE-4685-9751-7D124E307964}" type="parTrans" cxnId="{667BBA99-A181-476F-9B58-2BD3502DE2E6}">
      <dgm:prSet/>
      <dgm:spPr/>
      <dgm:t>
        <a:bodyPr/>
        <a:lstStyle/>
        <a:p>
          <a:endParaRPr lang="en-US"/>
        </a:p>
      </dgm:t>
    </dgm:pt>
    <dgm:pt modelId="{42ECF529-1A41-424F-81F9-82D6087242B4}" type="sibTrans" cxnId="{667BBA99-A181-476F-9B58-2BD3502DE2E6}">
      <dgm:prSet/>
      <dgm:spPr/>
      <dgm:t>
        <a:bodyPr/>
        <a:lstStyle/>
        <a:p>
          <a:endParaRPr lang="en-US"/>
        </a:p>
      </dgm:t>
    </dgm:pt>
    <dgm:pt modelId="{DF1E52F8-B16E-41EE-958D-992B378CD252}">
      <dgm:prSet/>
      <dgm:spPr/>
      <dgm:t>
        <a:bodyPr/>
        <a:lstStyle/>
        <a:p>
          <a:r>
            <a:rPr lang="fr-BE" b="1" dirty="0"/>
            <a:t>« </a:t>
          </a:r>
          <a:r>
            <a:rPr lang="fr-BE" b="1" dirty="0">
              <a:solidFill>
                <a:srgbClr val="FFFF00"/>
              </a:solidFill>
            </a:rPr>
            <a:t>Notre culture comparée à beaucoup d’autres privilégie la valeur d’indépendance. »</a:t>
          </a:r>
          <a:br>
            <a:rPr lang="fr-BE" b="1" dirty="0">
              <a:solidFill>
                <a:srgbClr val="FFFF00"/>
              </a:solidFill>
            </a:rPr>
          </a:br>
          <a:endParaRPr lang="en-US" dirty="0">
            <a:solidFill>
              <a:srgbClr val="FFFF00"/>
            </a:solidFill>
          </a:endParaRPr>
        </a:p>
      </dgm:t>
    </dgm:pt>
    <dgm:pt modelId="{7F926599-38FE-45AC-BF74-449BC96BB210}" type="parTrans" cxnId="{FFFEBF3A-77A4-4B6F-8F8E-563C24EDB98E}">
      <dgm:prSet/>
      <dgm:spPr/>
      <dgm:t>
        <a:bodyPr/>
        <a:lstStyle/>
        <a:p>
          <a:endParaRPr lang="en-US"/>
        </a:p>
      </dgm:t>
    </dgm:pt>
    <dgm:pt modelId="{3E34AEAD-7977-4A43-91BC-A4686180BDF4}" type="sibTrans" cxnId="{FFFEBF3A-77A4-4B6F-8F8E-563C24EDB98E}">
      <dgm:prSet/>
      <dgm:spPr/>
      <dgm:t>
        <a:bodyPr/>
        <a:lstStyle/>
        <a:p>
          <a:endParaRPr lang="en-US"/>
        </a:p>
      </dgm:t>
    </dgm:pt>
    <dgm:pt modelId="{14238B9C-F6E5-4ED1-8D1F-8C69C479F951}" type="pres">
      <dgm:prSet presAssocID="{F55BCE0D-08FB-44D3-8AB5-C38DA14015C6}" presName="linear" presStyleCnt="0">
        <dgm:presLayoutVars>
          <dgm:animLvl val="lvl"/>
          <dgm:resizeHandles val="exact"/>
        </dgm:presLayoutVars>
      </dgm:prSet>
      <dgm:spPr/>
    </dgm:pt>
    <dgm:pt modelId="{5082F21E-BAB0-4B29-80FC-2306EF770A6C}" type="pres">
      <dgm:prSet presAssocID="{68686788-97DE-43DA-93DD-9B0B9BBFF19A}" presName="parentText" presStyleLbl="node1" presStyleIdx="0" presStyleCnt="4">
        <dgm:presLayoutVars>
          <dgm:chMax val="0"/>
          <dgm:bulletEnabled val="1"/>
        </dgm:presLayoutVars>
      </dgm:prSet>
      <dgm:spPr/>
    </dgm:pt>
    <dgm:pt modelId="{37DABA0A-FEE8-4EB3-A8E7-AF7900635078}" type="pres">
      <dgm:prSet presAssocID="{E7DE8A22-2537-4919-A976-7694B44D1916}" presName="spacer" presStyleCnt="0"/>
      <dgm:spPr/>
    </dgm:pt>
    <dgm:pt modelId="{EE223829-4EF7-42EF-8144-109DD44AC1D4}" type="pres">
      <dgm:prSet presAssocID="{EF0B575B-DB9D-4BC0-B6FA-DCA9570ACB07}" presName="parentText" presStyleLbl="node1" presStyleIdx="1" presStyleCnt="4">
        <dgm:presLayoutVars>
          <dgm:chMax val="0"/>
          <dgm:bulletEnabled val="1"/>
        </dgm:presLayoutVars>
      </dgm:prSet>
      <dgm:spPr/>
    </dgm:pt>
    <dgm:pt modelId="{CDD1FBA7-94B5-4226-8570-768501D328A3}" type="pres">
      <dgm:prSet presAssocID="{6343D568-95FA-46F6-881E-9A61C65B69A6}" presName="spacer" presStyleCnt="0"/>
      <dgm:spPr/>
    </dgm:pt>
    <dgm:pt modelId="{50B96369-9046-4484-83BE-04AB8BA7908E}" type="pres">
      <dgm:prSet presAssocID="{5259558B-C013-4E7D-AF10-02AD27E54A28}" presName="parentText" presStyleLbl="node1" presStyleIdx="2" presStyleCnt="4">
        <dgm:presLayoutVars>
          <dgm:chMax val="0"/>
          <dgm:bulletEnabled val="1"/>
        </dgm:presLayoutVars>
      </dgm:prSet>
      <dgm:spPr/>
    </dgm:pt>
    <dgm:pt modelId="{CB49B820-C1D8-4FCA-941D-22F5A473F997}" type="pres">
      <dgm:prSet presAssocID="{42ECF529-1A41-424F-81F9-82D6087242B4}" presName="spacer" presStyleCnt="0"/>
      <dgm:spPr/>
    </dgm:pt>
    <dgm:pt modelId="{B119C7EB-ED69-4172-9D0C-BCE129267DFB}" type="pres">
      <dgm:prSet presAssocID="{DF1E52F8-B16E-41EE-958D-992B378CD252}" presName="parentText" presStyleLbl="node1" presStyleIdx="3" presStyleCnt="4">
        <dgm:presLayoutVars>
          <dgm:chMax val="0"/>
          <dgm:bulletEnabled val="1"/>
        </dgm:presLayoutVars>
      </dgm:prSet>
      <dgm:spPr/>
    </dgm:pt>
  </dgm:ptLst>
  <dgm:cxnLst>
    <dgm:cxn modelId="{8D368606-D687-4FFC-90F8-9BA47B9818B5}" type="presOf" srcId="{F55BCE0D-08FB-44D3-8AB5-C38DA14015C6}" destId="{14238B9C-F6E5-4ED1-8D1F-8C69C479F951}" srcOrd="0" destOrd="0" presId="urn:microsoft.com/office/officeart/2005/8/layout/vList2"/>
    <dgm:cxn modelId="{6ACFFB1A-92A5-42D2-8830-8ECCD1EA6572}" type="presOf" srcId="{5259558B-C013-4E7D-AF10-02AD27E54A28}" destId="{50B96369-9046-4484-83BE-04AB8BA7908E}" srcOrd="0" destOrd="0" presId="urn:microsoft.com/office/officeart/2005/8/layout/vList2"/>
    <dgm:cxn modelId="{3DD74A27-4F29-4D31-B0FC-011D0EDE1868}" srcId="{F55BCE0D-08FB-44D3-8AB5-C38DA14015C6}" destId="{EF0B575B-DB9D-4BC0-B6FA-DCA9570ACB07}" srcOrd="1" destOrd="0" parTransId="{29A3F5F2-8969-4E1B-A5EB-CB795EA0F35B}" sibTransId="{6343D568-95FA-46F6-881E-9A61C65B69A6}"/>
    <dgm:cxn modelId="{FFFEBF3A-77A4-4B6F-8F8E-563C24EDB98E}" srcId="{F55BCE0D-08FB-44D3-8AB5-C38DA14015C6}" destId="{DF1E52F8-B16E-41EE-958D-992B378CD252}" srcOrd="3" destOrd="0" parTransId="{7F926599-38FE-45AC-BF74-449BC96BB210}" sibTransId="{3E34AEAD-7977-4A43-91BC-A4686180BDF4}"/>
    <dgm:cxn modelId="{451DF941-82D9-4097-9DC9-2A116A9E3725}" srcId="{F55BCE0D-08FB-44D3-8AB5-C38DA14015C6}" destId="{68686788-97DE-43DA-93DD-9B0B9BBFF19A}" srcOrd="0" destOrd="0" parTransId="{9950778F-D1E5-4DC9-9A5D-6C3CC3920A06}" sibTransId="{E7DE8A22-2537-4919-A976-7694B44D1916}"/>
    <dgm:cxn modelId="{4187FF59-2511-41CB-9EB0-67265353058D}" type="presOf" srcId="{DF1E52F8-B16E-41EE-958D-992B378CD252}" destId="{B119C7EB-ED69-4172-9D0C-BCE129267DFB}" srcOrd="0" destOrd="0" presId="urn:microsoft.com/office/officeart/2005/8/layout/vList2"/>
    <dgm:cxn modelId="{FB2D8482-DBE1-4D4B-9933-FA575F9E3EB6}" type="presOf" srcId="{EF0B575B-DB9D-4BC0-B6FA-DCA9570ACB07}" destId="{EE223829-4EF7-42EF-8144-109DD44AC1D4}" srcOrd="0" destOrd="0" presId="urn:microsoft.com/office/officeart/2005/8/layout/vList2"/>
    <dgm:cxn modelId="{667BBA99-A181-476F-9B58-2BD3502DE2E6}" srcId="{F55BCE0D-08FB-44D3-8AB5-C38DA14015C6}" destId="{5259558B-C013-4E7D-AF10-02AD27E54A28}" srcOrd="2" destOrd="0" parTransId="{003839B7-6FFE-4685-9751-7D124E307964}" sibTransId="{42ECF529-1A41-424F-81F9-82D6087242B4}"/>
    <dgm:cxn modelId="{405CF9EC-6B42-43DF-8599-09D72479408F}" type="presOf" srcId="{68686788-97DE-43DA-93DD-9B0B9BBFF19A}" destId="{5082F21E-BAB0-4B29-80FC-2306EF770A6C}" srcOrd="0" destOrd="0" presId="urn:microsoft.com/office/officeart/2005/8/layout/vList2"/>
    <dgm:cxn modelId="{39D21DF1-7F6A-45D0-AC0A-4D0FA2335CDE}" type="presParOf" srcId="{14238B9C-F6E5-4ED1-8D1F-8C69C479F951}" destId="{5082F21E-BAB0-4B29-80FC-2306EF770A6C}" srcOrd="0" destOrd="0" presId="urn:microsoft.com/office/officeart/2005/8/layout/vList2"/>
    <dgm:cxn modelId="{8A5C2B77-E22A-4B73-AC75-01F7C1DFE4F3}" type="presParOf" srcId="{14238B9C-F6E5-4ED1-8D1F-8C69C479F951}" destId="{37DABA0A-FEE8-4EB3-A8E7-AF7900635078}" srcOrd="1" destOrd="0" presId="urn:microsoft.com/office/officeart/2005/8/layout/vList2"/>
    <dgm:cxn modelId="{77D17AC8-5E78-4E17-9A25-F29A442F7726}" type="presParOf" srcId="{14238B9C-F6E5-4ED1-8D1F-8C69C479F951}" destId="{EE223829-4EF7-42EF-8144-109DD44AC1D4}" srcOrd="2" destOrd="0" presId="urn:microsoft.com/office/officeart/2005/8/layout/vList2"/>
    <dgm:cxn modelId="{08702624-63C3-468C-9DBF-0EF822032F4B}" type="presParOf" srcId="{14238B9C-F6E5-4ED1-8D1F-8C69C479F951}" destId="{CDD1FBA7-94B5-4226-8570-768501D328A3}" srcOrd="3" destOrd="0" presId="urn:microsoft.com/office/officeart/2005/8/layout/vList2"/>
    <dgm:cxn modelId="{1A6E1FFF-6DAC-41DA-B2F4-EA332AACDE18}" type="presParOf" srcId="{14238B9C-F6E5-4ED1-8D1F-8C69C479F951}" destId="{50B96369-9046-4484-83BE-04AB8BA7908E}" srcOrd="4" destOrd="0" presId="urn:microsoft.com/office/officeart/2005/8/layout/vList2"/>
    <dgm:cxn modelId="{718D30BA-1B60-4305-9328-C2BE76BB7BA0}" type="presParOf" srcId="{14238B9C-F6E5-4ED1-8D1F-8C69C479F951}" destId="{CB49B820-C1D8-4FCA-941D-22F5A473F997}" srcOrd="5" destOrd="0" presId="urn:microsoft.com/office/officeart/2005/8/layout/vList2"/>
    <dgm:cxn modelId="{693B11A7-E635-4237-95DB-3DBA4F897DE2}" type="presParOf" srcId="{14238B9C-F6E5-4ED1-8D1F-8C69C479F951}" destId="{B119C7EB-ED69-4172-9D0C-BCE129267DF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048E87-9DB5-4D8C-88B6-2AD23E956F30}"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546C120-8CD2-4218-B362-13FC3043B6A5}">
      <dgm:prSet/>
      <dgm:spPr/>
      <dgm:t>
        <a:bodyPr/>
        <a:lstStyle/>
        <a:p>
          <a:r>
            <a:rPr lang="fr-FR"/>
            <a:t>Observer les rythmes et les besoins de l’enfant</a:t>
          </a:r>
          <a:endParaRPr lang="en-US"/>
        </a:p>
      </dgm:t>
    </dgm:pt>
    <dgm:pt modelId="{B5A8CEF2-205D-4BB7-8459-0FCBB26790A2}" type="parTrans" cxnId="{A386E1E3-6324-4148-A565-FCB14B4E0181}">
      <dgm:prSet/>
      <dgm:spPr/>
      <dgm:t>
        <a:bodyPr/>
        <a:lstStyle/>
        <a:p>
          <a:endParaRPr lang="en-US"/>
        </a:p>
      </dgm:t>
    </dgm:pt>
    <dgm:pt modelId="{428F684F-BDD8-436C-A018-7DDCAA9775C4}" type="sibTrans" cxnId="{A386E1E3-6324-4148-A565-FCB14B4E0181}">
      <dgm:prSet/>
      <dgm:spPr/>
      <dgm:t>
        <a:bodyPr/>
        <a:lstStyle/>
        <a:p>
          <a:endParaRPr lang="en-US"/>
        </a:p>
      </dgm:t>
    </dgm:pt>
    <dgm:pt modelId="{BEC0C8D4-DE30-459D-B49B-55DAD6A033E2}">
      <dgm:prSet/>
      <dgm:spPr/>
      <dgm:t>
        <a:bodyPr/>
        <a:lstStyle/>
        <a:p>
          <a:r>
            <a:rPr lang="en-US"/>
            <a:t>Journées rythmées et alimentation adéquate.</a:t>
          </a:r>
        </a:p>
      </dgm:t>
    </dgm:pt>
    <dgm:pt modelId="{C29829DB-72DB-4E93-8E18-EDA27E98D880}" type="parTrans" cxnId="{2AF47A99-C16A-42C5-AE31-0ECF40D001F9}">
      <dgm:prSet/>
      <dgm:spPr/>
      <dgm:t>
        <a:bodyPr/>
        <a:lstStyle/>
        <a:p>
          <a:endParaRPr lang="en-US"/>
        </a:p>
      </dgm:t>
    </dgm:pt>
    <dgm:pt modelId="{D9964BFA-5CC6-4A38-8A01-647A8525B047}" type="sibTrans" cxnId="{2AF47A99-C16A-42C5-AE31-0ECF40D001F9}">
      <dgm:prSet/>
      <dgm:spPr/>
      <dgm:t>
        <a:bodyPr/>
        <a:lstStyle/>
        <a:p>
          <a:endParaRPr lang="en-US"/>
        </a:p>
      </dgm:t>
    </dgm:pt>
    <dgm:pt modelId="{87A51819-AEDF-4C5F-A954-7B500456FF62}">
      <dgm:prSet/>
      <dgm:spPr/>
      <dgm:t>
        <a:bodyPr/>
        <a:lstStyle/>
        <a:p>
          <a:r>
            <a:rPr lang="en-US"/>
            <a:t>Temps à l’extérieur dans la journée.</a:t>
          </a:r>
        </a:p>
      </dgm:t>
    </dgm:pt>
    <dgm:pt modelId="{B396D9B8-5C6C-49C9-9D94-C0E6A1054ACE}" type="parTrans" cxnId="{3B19D12E-7EFB-4899-83C8-F9A3E29630B7}">
      <dgm:prSet/>
      <dgm:spPr/>
      <dgm:t>
        <a:bodyPr/>
        <a:lstStyle/>
        <a:p>
          <a:endParaRPr lang="en-US"/>
        </a:p>
      </dgm:t>
    </dgm:pt>
    <dgm:pt modelId="{EABAE9FA-7F77-45F1-843F-D02578FB2B86}" type="sibTrans" cxnId="{3B19D12E-7EFB-4899-83C8-F9A3E29630B7}">
      <dgm:prSet/>
      <dgm:spPr/>
      <dgm:t>
        <a:bodyPr/>
        <a:lstStyle/>
        <a:p>
          <a:endParaRPr lang="en-US"/>
        </a:p>
      </dgm:t>
    </dgm:pt>
    <dgm:pt modelId="{52191C9E-CDD6-4652-80EA-B36F8D220438}">
      <dgm:prSet/>
      <dgm:spPr/>
      <dgm:t>
        <a:bodyPr/>
        <a:lstStyle/>
        <a:p>
          <a:r>
            <a:rPr lang="en-US"/>
            <a:t>Éviter la surstimulation(</a:t>
          </a:r>
          <a:r>
            <a:rPr lang="fr-FR"/>
            <a:t> question des écrans)</a:t>
          </a:r>
          <a:r>
            <a:rPr lang="en-US"/>
            <a:t>.</a:t>
          </a:r>
        </a:p>
      </dgm:t>
    </dgm:pt>
    <dgm:pt modelId="{FCB1DAC2-F0FE-4CF4-B2DD-F32BF136C904}" type="parTrans" cxnId="{59CB2713-A916-4EEA-906C-63E0BBE01955}">
      <dgm:prSet/>
      <dgm:spPr/>
      <dgm:t>
        <a:bodyPr/>
        <a:lstStyle/>
        <a:p>
          <a:endParaRPr lang="en-US"/>
        </a:p>
      </dgm:t>
    </dgm:pt>
    <dgm:pt modelId="{08C1FBCA-4280-482C-8963-012AECE1C3DB}" type="sibTrans" cxnId="{59CB2713-A916-4EEA-906C-63E0BBE01955}">
      <dgm:prSet/>
      <dgm:spPr/>
      <dgm:t>
        <a:bodyPr/>
        <a:lstStyle/>
        <a:p>
          <a:endParaRPr lang="en-US"/>
        </a:p>
      </dgm:t>
    </dgm:pt>
    <dgm:pt modelId="{8EDC12BA-9890-46B1-B6B1-266507438FAD}">
      <dgm:prSet/>
      <dgm:spPr/>
      <dgm:t>
        <a:bodyPr/>
        <a:lstStyle/>
        <a:p>
          <a:r>
            <a:rPr lang="en-US"/>
            <a:t>Siestes régulières (se fier aux heures d’éveil).</a:t>
          </a:r>
        </a:p>
      </dgm:t>
    </dgm:pt>
    <dgm:pt modelId="{F4ED1B08-D715-47B8-A9A7-74D36BB750C7}" type="parTrans" cxnId="{7453E733-58C0-4115-94E9-3A1F9C850495}">
      <dgm:prSet/>
      <dgm:spPr/>
      <dgm:t>
        <a:bodyPr/>
        <a:lstStyle/>
        <a:p>
          <a:endParaRPr lang="en-US"/>
        </a:p>
      </dgm:t>
    </dgm:pt>
    <dgm:pt modelId="{EBDCCE1D-1A2B-4A4F-ACBF-01CEC7182F60}" type="sibTrans" cxnId="{7453E733-58C0-4115-94E9-3A1F9C850495}">
      <dgm:prSet/>
      <dgm:spPr/>
      <dgm:t>
        <a:bodyPr/>
        <a:lstStyle/>
        <a:p>
          <a:endParaRPr lang="en-US"/>
        </a:p>
      </dgm:t>
    </dgm:pt>
    <dgm:pt modelId="{FF8B05D3-C288-4821-ADEB-52A9CCA8A521}">
      <dgm:prSet/>
      <dgm:spPr/>
      <dgm:t>
        <a:bodyPr/>
        <a:lstStyle/>
        <a:p>
          <a:r>
            <a:rPr lang="fr-FR"/>
            <a:t>L’organisation de la soirée(</a:t>
          </a:r>
          <a:r>
            <a:rPr lang="en-US"/>
            <a:t>bon moment en famille)</a:t>
          </a:r>
          <a:r>
            <a:rPr lang="fr-FR"/>
            <a:t> et le rituel d’avant coucher </a:t>
          </a:r>
          <a:endParaRPr lang="en-US"/>
        </a:p>
      </dgm:t>
    </dgm:pt>
    <dgm:pt modelId="{4E67D12A-03EE-4928-A775-E62DA096E313}" type="parTrans" cxnId="{2775BF4B-BE1F-440E-A215-D6A67DB94A12}">
      <dgm:prSet/>
      <dgm:spPr/>
      <dgm:t>
        <a:bodyPr/>
        <a:lstStyle/>
        <a:p>
          <a:endParaRPr lang="en-US"/>
        </a:p>
      </dgm:t>
    </dgm:pt>
    <dgm:pt modelId="{E30624B8-676A-4B64-87ED-ABEEF8066A65}" type="sibTrans" cxnId="{2775BF4B-BE1F-440E-A215-D6A67DB94A12}">
      <dgm:prSet/>
      <dgm:spPr/>
      <dgm:t>
        <a:bodyPr/>
        <a:lstStyle/>
        <a:p>
          <a:endParaRPr lang="en-US"/>
        </a:p>
      </dgm:t>
    </dgm:pt>
    <dgm:pt modelId="{78743694-FA7D-423B-BB1D-216042C9E6D3}" type="pres">
      <dgm:prSet presAssocID="{5B048E87-9DB5-4D8C-88B6-2AD23E956F30}" presName="vert0" presStyleCnt="0">
        <dgm:presLayoutVars>
          <dgm:dir/>
          <dgm:animOne val="branch"/>
          <dgm:animLvl val="lvl"/>
        </dgm:presLayoutVars>
      </dgm:prSet>
      <dgm:spPr/>
    </dgm:pt>
    <dgm:pt modelId="{9172A89D-5ECE-4FC1-9604-7CCD88464A2E}" type="pres">
      <dgm:prSet presAssocID="{A546C120-8CD2-4218-B362-13FC3043B6A5}" presName="thickLine" presStyleLbl="alignNode1" presStyleIdx="0" presStyleCnt="6"/>
      <dgm:spPr/>
    </dgm:pt>
    <dgm:pt modelId="{415D9837-219E-4035-809D-EB7761F7C7F7}" type="pres">
      <dgm:prSet presAssocID="{A546C120-8CD2-4218-B362-13FC3043B6A5}" presName="horz1" presStyleCnt="0"/>
      <dgm:spPr/>
    </dgm:pt>
    <dgm:pt modelId="{3C3CEB9C-A19B-433C-A3EF-68FEB241A214}" type="pres">
      <dgm:prSet presAssocID="{A546C120-8CD2-4218-B362-13FC3043B6A5}" presName="tx1" presStyleLbl="revTx" presStyleIdx="0" presStyleCnt="6"/>
      <dgm:spPr/>
    </dgm:pt>
    <dgm:pt modelId="{04A75E7C-4706-4B34-B5A7-D5E6B340CF56}" type="pres">
      <dgm:prSet presAssocID="{A546C120-8CD2-4218-B362-13FC3043B6A5}" presName="vert1" presStyleCnt="0"/>
      <dgm:spPr/>
    </dgm:pt>
    <dgm:pt modelId="{63B36DC8-AAAE-4117-A157-290CE7B7F7F1}" type="pres">
      <dgm:prSet presAssocID="{BEC0C8D4-DE30-459D-B49B-55DAD6A033E2}" presName="thickLine" presStyleLbl="alignNode1" presStyleIdx="1" presStyleCnt="6"/>
      <dgm:spPr/>
    </dgm:pt>
    <dgm:pt modelId="{E5458A60-54BC-495F-9BB1-9D6C41F3B1DD}" type="pres">
      <dgm:prSet presAssocID="{BEC0C8D4-DE30-459D-B49B-55DAD6A033E2}" presName="horz1" presStyleCnt="0"/>
      <dgm:spPr/>
    </dgm:pt>
    <dgm:pt modelId="{804C3CDC-2708-48E3-B609-90800CEECAA0}" type="pres">
      <dgm:prSet presAssocID="{BEC0C8D4-DE30-459D-B49B-55DAD6A033E2}" presName="tx1" presStyleLbl="revTx" presStyleIdx="1" presStyleCnt="6"/>
      <dgm:spPr/>
    </dgm:pt>
    <dgm:pt modelId="{92109B10-085A-4B9E-9D45-189C1887F0EA}" type="pres">
      <dgm:prSet presAssocID="{BEC0C8D4-DE30-459D-B49B-55DAD6A033E2}" presName="vert1" presStyleCnt="0"/>
      <dgm:spPr/>
    </dgm:pt>
    <dgm:pt modelId="{9AC3F083-01B0-404C-8B1A-2B1837A56CCD}" type="pres">
      <dgm:prSet presAssocID="{87A51819-AEDF-4C5F-A954-7B500456FF62}" presName="thickLine" presStyleLbl="alignNode1" presStyleIdx="2" presStyleCnt="6"/>
      <dgm:spPr/>
    </dgm:pt>
    <dgm:pt modelId="{210D8039-3915-4A60-99B3-4BABA9A8B546}" type="pres">
      <dgm:prSet presAssocID="{87A51819-AEDF-4C5F-A954-7B500456FF62}" presName="horz1" presStyleCnt="0"/>
      <dgm:spPr/>
    </dgm:pt>
    <dgm:pt modelId="{07DD97FE-3088-4791-AE2F-D25E4A6E1EAA}" type="pres">
      <dgm:prSet presAssocID="{87A51819-AEDF-4C5F-A954-7B500456FF62}" presName="tx1" presStyleLbl="revTx" presStyleIdx="2" presStyleCnt="6"/>
      <dgm:spPr/>
    </dgm:pt>
    <dgm:pt modelId="{8C857CCF-5C14-4278-B554-C485C245E227}" type="pres">
      <dgm:prSet presAssocID="{87A51819-AEDF-4C5F-A954-7B500456FF62}" presName="vert1" presStyleCnt="0"/>
      <dgm:spPr/>
    </dgm:pt>
    <dgm:pt modelId="{0183C3EF-2F43-4B7C-8491-8A326CF75586}" type="pres">
      <dgm:prSet presAssocID="{52191C9E-CDD6-4652-80EA-B36F8D220438}" presName="thickLine" presStyleLbl="alignNode1" presStyleIdx="3" presStyleCnt="6"/>
      <dgm:spPr/>
    </dgm:pt>
    <dgm:pt modelId="{58FFF97E-F4BE-4125-A4D7-8A1992CE2AD1}" type="pres">
      <dgm:prSet presAssocID="{52191C9E-CDD6-4652-80EA-B36F8D220438}" presName="horz1" presStyleCnt="0"/>
      <dgm:spPr/>
    </dgm:pt>
    <dgm:pt modelId="{F0192813-C77A-4EA6-B277-752B8DA2359A}" type="pres">
      <dgm:prSet presAssocID="{52191C9E-CDD6-4652-80EA-B36F8D220438}" presName="tx1" presStyleLbl="revTx" presStyleIdx="3" presStyleCnt="6"/>
      <dgm:spPr/>
    </dgm:pt>
    <dgm:pt modelId="{E56EF372-28F1-4C73-BD94-2FB989BC5E36}" type="pres">
      <dgm:prSet presAssocID="{52191C9E-CDD6-4652-80EA-B36F8D220438}" presName="vert1" presStyleCnt="0"/>
      <dgm:spPr/>
    </dgm:pt>
    <dgm:pt modelId="{5EB555EE-EF72-42A7-9AC3-4F4AFBD9A367}" type="pres">
      <dgm:prSet presAssocID="{8EDC12BA-9890-46B1-B6B1-266507438FAD}" presName="thickLine" presStyleLbl="alignNode1" presStyleIdx="4" presStyleCnt="6"/>
      <dgm:spPr/>
    </dgm:pt>
    <dgm:pt modelId="{27B21265-461E-4DC4-B494-089C59DA328E}" type="pres">
      <dgm:prSet presAssocID="{8EDC12BA-9890-46B1-B6B1-266507438FAD}" presName="horz1" presStyleCnt="0"/>
      <dgm:spPr/>
    </dgm:pt>
    <dgm:pt modelId="{C751FDE6-88C8-4B4B-98EF-74A3C681EEBB}" type="pres">
      <dgm:prSet presAssocID="{8EDC12BA-9890-46B1-B6B1-266507438FAD}" presName="tx1" presStyleLbl="revTx" presStyleIdx="4" presStyleCnt="6"/>
      <dgm:spPr/>
    </dgm:pt>
    <dgm:pt modelId="{16637414-7632-4B67-853E-2474DB55AFD6}" type="pres">
      <dgm:prSet presAssocID="{8EDC12BA-9890-46B1-B6B1-266507438FAD}" presName="vert1" presStyleCnt="0"/>
      <dgm:spPr/>
    </dgm:pt>
    <dgm:pt modelId="{673BFEFE-05F6-4AF9-9348-895DB56C0BD7}" type="pres">
      <dgm:prSet presAssocID="{FF8B05D3-C288-4821-ADEB-52A9CCA8A521}" presName="thickLine" presStyleLbl="alignNode1" presStyleIdx="5" presStyleCnt="6"/>
      <dgm:spPr/>
    </dgm:pt>
    <dgm:pt modelId="{0C0CB9C5-272C-4C36-9E84-B4954AFBD786}" type="pres">
      <dgm:prSet presAssocID="{FF8B05D3-C288-4821-ADEB-52A9CCA8A521}" presName="horz1" presStyleCnt="0"/>
      <dgm:spPr/>
    </dgm:pt>
    <dgm:pt modelId="{077729A3-6637-4255-8C49-BB8763BA35B0}" type="pres">
      <dgm:prSet presAssocID="{FF8B05D3-C288-4821-ADEB-52A9CCA8A521}" presName="tx1" presStyleLbl="revTx" presStyleIdx="5" presStyleCnt="6"/>
      <dgm:spPr/>
    </dgm:pt>
    <dgm:pt modelId="{6EE60732-9970-403D-A59F-FC4F43C22060}" type="pres">
      <dgm:prSet presAssocID="{FF8B05D3-C288-4821-ADEB-52A9CCA8A521}" presName="vert1" presStyleCnt="0"/>
      <dgm:spPr/>
    </dgm:pt>
  </dgm:ptLst>
  <dgm:cxnLst>
    <dgm:cxn modelId="{AAC9AD0A-317A-4CBE-B9DC-FBF2E9CA2647}" type="presOf" srcId="{52191C9E-CDD6-4652-80EA-B36F8D220438}" destId="{F0192813-C77A-4EA6-B277-752B8DA2359A}" srcOrd="0" destOrd="0" presId="urn:microsoft.com/office/officeart/2008/layout/LinedList"/>
    <dgm:cxn modelId="{59CB2713-A916-4EEA-906C-63E0BBE01955}" srcId="{5B048E87-9DB5-4D8C-88B6-2AD23E956F30}" destId="{52191C9E-CDD6-4652-80EA-B36F8D220438}" srcOrd="3" destOrd="0" parTransId="{FCB1DAC2-F0FE-4CF4-B2DD-F32BF136C904}" sibTransId="{08C1FBCA-4280-482C-8963-012AECE1C3DB}"/>
    <dgm:cxn modelId="{3B19D12E-7EFB-4899-83C8-F9A3E29630B7}" srcId="{5B048E87-9DB5-4D8C-88B6-2AD23E956F30}" destId="{87A51819-AEDF-4C5F-A954-7B500456FF62}" srcOrd="2" destOrd="0" parTransId="{B396D9B8-5C6C-49C9-9D94-C0E6A1054ACE}" sibTransId="{EABAE9FA-7F77-45F1-843F-D02578FB2B86}"/>
    <dgm:cxn modelId="{7453E733-58C0-4115-94E9-3A1F9C850495}" srcId="{5B048E87-9DB5-4D8C-88B6-2AD23E956F30}" destId="{8EDC12BA-9890-46B1-B6B1-266507438FAD}" srcOrd="4" destOrd="0" parTransId="{F4ED1B08-D715-47B8-A9A7-74D36BB750C7}" sibTransId="{EBDCCE1D-1A2B-4A4F-ACBF-01CEC7182F60}"/>
    <dgm:cxn modelId="{4F0C1F5C-D678-4D19-9781-423C8B92B8CE}" type="presOf" srcId="{BEC0C8D4-DE30-459D-B49B-55DAD6A033E2}" destId="{804C3CDC-2708-48E3-B609-90800CEECAA0}" srcOrd="0" destOrd="0" presId="urn:microsoft.com/office/officeart/2008/layout/LinedList"/>
    <dgm:cxn modelId="{A7E4AA67-8E24-4C43-8121-3757E2CAF82C}" type="presOf" srcId="{5B048E87-9DB5-4D8C-88B6-2AD23E956F30}" destId="{78743694-FA7D-423B-BB1D-216042C9E6D3}" srcOrd="0" destOrd="0" presId="urn:microsoft.com/office/officeart/2008/layout/LinedList"/>
    <dgm:cxn modelId="{2775BF4B-BE1F-440E-A215-D6A67DB94A12}" srcId="{5B048E87-9DB5-4D8C-88B6-2AD23E956F30}" destId="{FF8B05D3-C288-4821-ADEB-52A9CCA8A521}" srcOrd="5" destOrd="0" parTransId="{4E67D12A-03EE-4928-A775-E62DA096E313}" sibTransId="{E30624B8-676A-4B64-87ED-ABEEF8066A65}"/>
    <dgm:cxn modelId="{BF765B56-AA11-46B5-800A-7C1DA9EBC4F0}" type="presOf" srcId="{A546C120-8CD2-4218-B362-13FC3043B6A5}" destId="{3C3CEB9C-A19B-433C-A3EF-68FEB241A214}" srcOrd="0" destOrd="0" presId="urn:microsoft.com/office/officeart/2008/layout/LinedList"/>
    <dgm:cxn modelId="{D0EE8F77-CA5D-447D-B5A6-356EA1EE4931}" type="presOf" srcId="{FF8B05D3-C288-4821-ADEB-52A9CCA8A521}" destId="{077729A3-6637-4255-8C49-BB8763BA35B0}" srcOrd="0" destOrd="0" presId="urn:microsoft.com/office/officeart/2008/layout/LinedList"/>
    <dgm:cxn modelId="{2AF47A99-C16A-42C5-AE31-0ECF40D001F9}" srcId="{5B048E87-9DB5-4D8C-88B6-2AD23E956F30}" destId="{BEC0C8D4-DE30-459D-B49B-55DAD6A033E2}" srcOrd="1" destOrd="0" parTransId="{C29829DB-72DB-4E93-8E18-EDA27E98D880}" sibTransId="{D9964BFA-5CC6-4A38-8A01-647A8525B047}"/>
    <dgm:cxn modelId="{27ADD6DA-3B57-4B19-BDD3-E0DE7D3905EE}" type="presOf" srcId="{8EDC12BA-9890-46B1-B6B1-266507438FAD}" destId="{C751FDE6-88C8-4B4B-98EF-74A3C681EEBB}" srcOrd="0" destOrd="0" presId="urn:microsoft.com/office/officeart/2008/layout/LinedList"/>
    <dgm:cxn modelId="{A386E1E3-6324-4148-A565-FCB14B4E0181}" srcId="{5B048E87-9DB5-4D8C-88B6-2AD23E956F30}" destId="{A546C120-8CD2-4218-B362-13FC3043B6A5}" srcOrd="0" destOrd="0" parTransId="{B5A8CEF2-205D-4BB7-8459-0FCBB26790A2}" sibTransId="{428F684F-BDD8-436C-A018-7DDCAA9775C4}"/>
    <dgm:cxn modelId="{0CB28EFD-B99C-4B66-8CBC-E1D7D1590FD9}" type="presOf" srcId="{87A51819-AEDF-4C5F-A954-7B500456FF62}" destId="{07DD97FE-3088-4791-AE2F-D25E4A6E1EAA}" srcOrd="0" destOrd="0" presId="urn:microsoft.com/office/officeart/2008/layout/LinedList"/>
    <dgm:cxn modelId="{4AAC0024-319C-4B3B-B623-947319E1DC84}" type="presParOf" srcId="{78743694-FA7D-423B-BB1D-216042C9E6D3}" destId="{9172A89D-5ECE-4FC1-9604-7CCD88464A2E}" srcOrd="0" destOrd="0" presId="urn:microsoft.com/office/officeart/2008/layout/LinedList"/>
    <dgm:cxn modelId="{D37CF0EA-A1F4-493B-80C2-09C58F796F03}" type="presParOf" srcId="{78743694-FA7D-423B-BB1D-216042C9E6D3}" destId="{415D9837-219E-4035-809D-EB7761F7C7F7}" srcOrd="1" destOrd="0" presId="urn:microsoft.com/office/officeart/2008/layout/LinedList"/>
    <dgm:cxn modelId="{AF724760-8991-402A-BE39-543BF62983FA}" type="presParOf" srcId="{415D9837-219E-4035-809D-EB7761F7C7F7}" destId="{3C3CEB9C-A19B-433C-A3EF-68FEB241A214}" srcOrd="0" destOrd="0" presId="urn:microsoft.com/office/officeart/2008/layout/LinedList"/>
    <dgm:cxn modelId="{E4F99E45-96D0-4CFA-97C5-B6B2BE54D5BA}" type="presParOf" srcId="{415D9837-219E-4035-809D-EB7761F7C7F7}" destId="{04A75E7C-4706-4B34-B5A7-D5E6B340CF56}" srcOrd="1" destOrd="0" presId="urn:microsoft.com/office/officeart/2008/layout/LinedList"/>
    <dgm:cxn modelId="{E0B37D1B-99F3-4CA1-9172-8BAB4E6473C0}" type="presParOf" srcId="{78743694-FA7D-423B-BB1D-216042C9E6D3}" destId="{63B36DC8-AAAE-4117-A157-290CE7B7F7F1}" srcOrd="2" destOrd="0" presId="urn:microsoft.com/office/officeart/2008/layout/LinedList"/>
    <dgm:cxn modelId="{114CEDCB-E8C0-4ABF-8552-B26D9288BCC6}" type="presParOf" srcId="{78743694-FA7D-423B-BB1D-216042C9E6D3}" destId="{E5458A60-54BC-495F-9BB1-9D6C41F3B1DD}" srcOrd="3" destOrd="0" presId="urn:microsoft.com/office/officeart/2008/layout/LinedList"/>
    <dgm:cxn modelId="{CC731FA7-8B69-4A8C-9921-29D0ABC33115}" type="presParOf" srcId="{E5458A60-54BC-495F-9BB1-9D6C41F3B1DD}" destId="{804C3CDC-2708-48E3-B609-90800CEECAA0}" srcOrd="0" destOrd="0" presId="urn:microsoft.com/office/officeart/2008/layout/LinedList"/>
    <dgm:cxn modelId="{DF1CD8DD-BF38-4E39-B03A-355371D936AC}" type="presParOf" srcId="{E5458A60-54BC-495F-9BB1-9D6C41F3B1DD}" destId="{92109B10-085A-4B9E-9D45-189C1887F0EA}" srcOrd="1" destOrd="0" presId="urn:microsoft.com/office/officeart/2008/layout/LinedList"/>
    <dgm:cxn modelId="{DAF5162A-5A59-44F3-963A-C0C69AEB9953}" type="presParOf" srcId="{78743694-FA7D-423B-BB1D-216042C9E6D3}" destId="{9AC3F083-01B0-404C-8B1A-2B1837A56CCD}" srcOrd="4" destOrd="0" presId="urn:microsoft.com/office/officeart/2008/layout/LinedList"/>
    <dgm:cxn modelId="{390E1F68-D0DF-4A64-9323-4282667BF780}" type="presParOf" srcId="{78743694-FA7D-423B-BB1D-216042C9E6D3}" destId="{210D8039-3915-4A60-99B3-4BABA9A8B546}" srcOrd="5" destOrd="0" presId="urn:microsoft.com/office/officeart/2008/layout/LinedList"/>
    <dgm:cxn modelId="{BF0D842B-39EC-41DC-8F29-EC7A85FD7959}" type="presParOf" srcId="{210D8039-3915-4A60-99B3-4BABA9A8B546}" destId="{07DD97FE-3088-4791-AE2F-D25E4A6E1EAA}" srcOrd="0" destOrd="0" presId="urn:microsoft.com/office/officeart/2008/layout/LinedList"/>
    <dgm:cxn modelId="{1013A209-A617-483F-A15F-6F3ADD9D2DE2}" type="presParOf" srcId="{210D8039-3915-4A60-99B3-4BABA9A8B546}" destId="{8C857CCF-5C14-4278-B554-C485C245E227}" srcOrd="1" destOrd="0" presId="urn:microsoft.com/office/officeart/2008/layout/LinedList"/>
    <dgm:cxn modelId="{F2867D92-177D-46AA-9834-EC6495C6889A}" type="presParOf" srcId="{78743694-FA7D-423B-BB1D-216042C9E6D3}" destId="{0183C3EF-2F43-4B7C-8491-8A326CF75586}" srcOrd="6" destOrd="0" presId="urn:microsoft.com/office/officeart/2008/layout/LinedList"/>
    <dgm:cxn modelId="{24D1646C-7E67-4CEE-B432-D31D4DB2105F}" type="presParOf" srcId="{78743694-FA7D-423B-BB1D-216042C9E6D3}" destId="{58FFF97E-F4BE-4125-A4D7-8A1992CE2AD1}" srcOrd="7" destOrd="0" presId="urn:microsoft.com/office/officeart/2008/layout/LinedList"/>
    <dgm:cxn modelId="{8A150F46-666B-4C8E-B463-EB32DC52B1D4}" type="presParOf" srcId="{58FFF97E-F4BE-4125-A4D7-8A1992CE2AD1}" destId="{F0192813-C77A-4EA6-B277-752B8DA2359A}" srcOrd="0" destOrd="0" presId="urn:microsoft.com/office/officeart/2008/layout/LinedList"/>
    <dgm:cxn modelId="{93493D08-185D-4BCE-B4F9-05213720A4F2}" type="presParOf" srcId="{58FFF97E-F4BE-4125-A4D7-8A1992CE2AD1}" destId="{E56EF372-28F1-4C73-BD94-2FB989BC5E36}" srcOrd="1" destOrd="0" presId="urn:microsoft.com/office/officeart/2008/layout/LinedList"/>
    <dgm:cxn modelId="{C7BF0C1D-29DB-45A7-855E-1E6A1F51FB2C}" type="presParOf" srcId="{78743694-FA7D-423B-BB1D-216042C9E6D3}" destId="{5EB555EE-EF72-42A7-9AC3-4F4AFBD9A367}" srcOrd="8" destOrd="0" presId="urn:microsoft.com/office/officeart/2008/layout/LinedList"/>
    <dgm:cxn modelId="{DA21DE7D-A297-4897-BA37-BCD0AF0DD6B3}" type="presParOf" srcId="{78743694-FA7D-423B-BB1D-216042C9E6D3}" destId="{27B21265-461E-4DC4-B494-089C59DA328E}" srcOrd="9" destOrd="0" presId="urn:microsoft.com/office/officeart/2008/layout/LinedList"/>
    <dgm:cxn modelId="{44D61F95-A852-4E10-9B75-ECBCAD2CAE09}" type="presParOf" srcId="{27B21265-461E-4DC4-B494-089C59DA328E}" destId="{C751FDE6-88C8-4B4B-98EF-74A3C681EEBB}" srcOrd="0" destOrd="0" presId="urn:microsoft.com/office/officeart/2008/layout/LinedList"/>
    <dgm:cxn modelId="{25D94DF5-5B28-447D-B913-A759E52F2C06}" type="presParOf" srcId="{27B21265-461E-4DC4-B494-089C59DA328E}" destId="{16637414-7632-4B67-853E-2474DB55AFD6}" srcOrd="1" destOrd="0" presId="urn:microsoft.com/office/officeart/2008/layout/LinedList"/>
    <dgm:cxn modelId="{8EAB5DCB-1C82-4EE5-9BC6-E4AED06B99F5}" type="presParOf" srcId="{78743694-FA7D-423B-BB1D-216042C9E6D3}" destId="{673BFEFE-05F6-4AF9-9348-895DB56C0BD7}" srcOrd="10" destOrd="0" presId="urn:microsoft.com/office/officeart/2008/layout/LinedList"/>
    <dgm:cxn modelId="{1381912B-469B-41F0-A308-0464F28C73A3}" type="presParOf" srcId="{78743694-FA7D-423B-BB1D-216042C9E6D3}" destId="{0C0CB9C5-272C-4C36-9E84-B4954AFBD786}" srcOrd="11" destOrd="0" presId="urn:microsoft.com/office/officeart/2008/layout/LinedList"/>
    <dgm:cxn modelId="{43EFE006-6A61-4EE9-92C6-65EBA047D491}" type="presParOf" srcId="{0C0CB9C5-272C-4C36-9E84-B4954AFBD786}" destId="{077729A3-6637-4255-8C49-BB8763BA35B0}" srcOrd="0" destOrd="0" presId="urn:microsoft.com/office/officeart/2008/layout/LinedList"/>
    <dgm:cxn modelId="{C1506E79-2A70-4C01-9549-A832647F7EF3}" type="presParOf" srcId="{0C0CB9C5-272C-4C36-9E84-B4954AFBD786}" destId="{6EE60732-9970-403D-A59F-FC4F43C220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E8E84-D807-4F3E-9200-7348521C59A2}">
      <dsp:nvSpPr>
        <dsp:cNvPr id="0" name=""/>
        <dsp:cNvSpPr/>
      </dsp:nvSpPr>
      <dsp:spPr>
        <a:xfrm>
          <a:off x="0" y="48165"/>
          <a:ext cx="7429500" cy="410669"/>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b="1" kern="1200" dirty="0"/>
            <a:t>Stade I: sommeil calme</a:t>
          </a:r>
          <a:r>
            <a:rPr lang="fr-BE" sz="1800" kern="1200" dirty="0"/>
            <a:t>, immobile </a:t>
          </a:r>
          <a:endParaRPr lang="en-US" sz="1800" kern="1200" dirty="0"/>
        </a:p>
      </dsp:txBody>
      <dsp:txXfrm>
        <a:off x="20047" y="68212"/>
        <a:ext cx="7389406" cy="370575"/>
      </dsp:txXfrm>
    </dsp:sp>
    <dsp:sp modelId="{CA6D78E2-EE0A-4FDB-A2D9-4650BE07D4B0}">
      <dsp:nvSpPr>
        <dsp:cNvPr id="0" name=""/>
        <dsp:cNvSpPr/>
      </dsp:nvSpPr>
      <dsp:spPr>
        <a:xfrm>
          <a:off x="0" y="510675"/>
          <a:ext cx="7429500" cy="410669"/>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b="1" kern="1200" dirty="0"/>
            <a:t>Stade II: Sommeil agité</a:t>
          </a:r>
          <a:endParaRPr lang="en-US" sz="1800" kern="1200" dirty="0"/>
        </a:p>
      </dsp:txBody>
      <dsp:txXfrm>
        <a:off x="20047" y="530722"/>
        <a:ext cx="7389406" cy="370575"/>
      </dsp:txXfrm>
    </dsp:sp>
    <dsp:sp modelId="{0529059D-2C41-4BD6-822C-0FAF2420C0D7}">
      <dsp:nvSpPr>
        <dsp:cNvPr id="0" name=""/>
        <dsp:cNvSpPr/>
      </dsp:nvSpPr>
      <dsp:spPr>
        <a:xfrm>
          <a:off x="0" y="973185"/>
          <a:ext cx="7429500" cy="410669"/>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b="1" kern="1200"/>
            <a:t>Stade III: Etat de veille calme</a:t>
          </a:r>
          <a:endParaRPr lang="en-US" sz="1800" kern="1200"/>
        </a:p>
      </dsp:txBody>
      <dsp:txXfrm>
        <a:off x="20047" y="993232"/>
        <a:ext cx="7389406" cy="370575"/>
      </dsp:txXfrm>
    </dsp:sp>
    <dsp:sp modelId="{C1531FC0-9E30-4863-8EBA-887D5192DEA5}">
      <dsp:nvSpPr>
        <dsp:cNvPr id="0" name=""/>
        <dsp:cNvSpPr/>
      </dsp:nvSpPr>
      <dsp:spPr>
        <a:xfrm>
          <a:off x="0" y="1435694"/>
          <a:ext cx="7429500" cy="410669"/>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b="1" kern="1200"/>
            <a:t>Stade IV: Etat de veille agité</a:t>
          </a:r>
          <a:r>
            <a:rPr lang="fr-BE" sz="1800" kern="1200"/>
            <a:t>:</a:t>
          </a:r>
          <a:endParaRPr lang="en-US" sz="1800" kern="1200"/>
        </a:p>
      </dsp:txBody>
      <dsp:txXfrm>
        <a:off x="20047" y="1455741"/>
        <a:ext cx="7389406" cy="370575"/>
      </dsp:txXfrm>
    </dsp:sp>
    <dsp:sp modelId="{D5875339-1544-4093-86C8-9318DAE1C88A}">
      <dsp:nvSpPr>
        <dsp:cNvPr id="0" name=""/>
        <dsp:cNvSpPr/>
      </dsp:nvSpPr>
      <dsp:spPr>
        <a:xfrm>
          <a:off x="0" y="1898204"/>
          <a:ext cx="7429500" cy="410669"/>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BE" sz="1800" b="1" kern="1200"/>
            <a:t>Stade V: Pleurs</a:t>
          </a:r>
          <a:r>
            <a:rPr lang="fr-BE" sz="1800" kern="1200"/>
            <a:t>: très fréquents en début de vie </a:t>
          </a:r>
          <a:endParaRPr lang="en-US" sz="1800" kern="1200"/>
        </a:p>
      </dsp:txBody>
      <dsp:txXfrm>
        <a:off x="20047" y="1918251"/>
        <a:ext cx="7389406" cy="3705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67916-3046-47DF-B51C-2F51822056CE}">
      <dsp:nvSpPr>
        <dsp:cNvPr id="0" name=""/>
        <dsp:cNvSpPr/>
      </dsp:nvSpPr>
      <dsp:spPr>
        <a:xfrm>
          <a:off x="0" y="0"/>
          <a:ext cx="5720715" cy="424267"/>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kern="1200" dirty="0">
              <a:latin typeface="Arial" panose="020B0604020202020204" pitchFamily="34" charset="0"/>
              <a:cs typeface="Arial" panose="020B0604020202020204" pitchFamily="34" charset="0"/>
            </a:rPr>
            <a:t>L’autonomie d’un enfant face au sommeil apparaît en moyenne autour de ses 2 à 5 ans.</a:t>
          </a:r>
          <a:endParaRPr lang="en-US" sz="1100" kern="1200" dirty="0">
            <a:latin typeface="Arial" panose="020B0604020202020204" pitchFamily="34" charset="0"/>
            <a:cs typeface="Arial" panose="020B0604020202020204" pitchFamily="34" charset="0"/>
          </a:endParaRPr>
        </a:p>
      </dsp:txBody>
      <dsp:txXfrm>
        <a:off x="12426" y="12426"/>
        <a:ext cx="5213259" cy="399415"/>
      </dsp:txXfrm>
    </dsp:sp>
    <dsp:sp modelId="{E9241A5B-E121-434D-8134-8C1A28E31856}">
      <dsp:nvSpPr>
        <dsp:cNvPr id="0" name=""/>
        <dsp:cNvSpPr/>
      </dsp:nvSpPr>
      <dsp:spPr>
        <a:xfrm>
          <a:off x="427196" y="483193"/>
          <a:ext cx="5720715" cy="424267"/>
        </a:xfrm>
        <a:prstGeom prst="roundRect">
          <a:avLst>
            <a:gd name="adj" fmla="val 10000"/>
          </a:avLst>
        </a:prstGeom>
        <a:gradFill rotWithShape="0">
          <a:gsLst>
            <a:gs pos="0">
              <a:schemeClr val="accent5">
                <a:hueOff val="1502676"/>
                <a:satOff val="-6595"/>
                <a:lumOff val="1961"/>
                <a:alphaOff val="0"/>
                <a:tint val="94000"/>
                <a:satMod val="105000"/>
                <a:lumMod val="102000"/>
              </a:schemeClr>
            </a:gs>
            <a:gs pos="100000">
              <a:schemeClr val="accent5">
                <a:hueOff val="1502676"/>
                <a:satOff val="-6595"/>
                <a:lumOff val="196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kern="1200" dirty="0">
              <a:latin typeface="Arial" panose="020B0604020202020204" pitchFamily="34" charset="0"/>
              <a:cs typeface="Arial" panose="020B0604020202020204" pitchFamily="34" charset="0"/>
            </a:rPr>
            <a:t>Pour limiter les réveils nocturnes et favoriser l’enchaînement des cycles de sommeil d’un bébé: </a:t>
          </a:r>
          <a:r>
            <a:rPr lang="fr-FR" sz="1100" b="1" kern="1200" dirty="0">
              <a:latin typeface="Arial" panose="020B0604020202020204" pitchFamily="34" charset="0"/>
              <a:cs typeface="Arial" panose="020B0604020202020204" pitchFamily="34" charset="0"/>
            </a:rPr>
            <a:t>lui apprendre à s’endormir en autonomie</a:t>
          </a:r>
          <a:endParaRPr lang="en-US" sz="1100" b="1" kern="1200" dirty="0">
            <a:latin typeface="Arial" panose="020B0604020202020204" pitchFamily="34" charset="0"/>
            <a:cs typeface="Arial" panose="020B0604020202020204" pitchFamily="34" charset="0"/>
          </a:endParaRPr>
        </a:p>
      </dsp:txBody>
      <dsp:txXfrm>
        <a:off x="439622" y="495619"/>
        <a:ext cx="4992893" cy="399415"/>
      </dsp:txXfrm>
    </dsp:sp>
    <dsp:sp modelId="{7E4A4E27-28A6-4DB2-8916-3A251EFDEA91}">
      <dsp:nvSpPr>
        <dsp:cNvPr id="0" name=""/>
        <dsp:cNvSpPr/>
      </dsp:nvSpPr>
      <dsp:spPr>
        <a:xfrm>
          <a:off x="854392" y="966386"/>
          <a:ext cx="5720715" cy="424267"/>
        </a:xfrm>
        <a:prstGeom prst="roundRect">
          <a:avLst>
            <a:gd name="adj" fmla="val 10000"/>
          </a:avLst>
        </a:prstGeom>
        <a:gradFill rotWithShape="0">
          <a:gsLst>
            <a:gs pos="0">
              <a:schemeClr val="accent5">
                <a:hueOff val="3005351"/>
                <a:satOff val="-13190"/>
                <a:lumOff val="3921"/>
                <a:alphaOff val="0"/>
                <a:tint val="94000"/>
                <a:satMod val="105000"/>
                <a:lumMod val="102000"/>
              </a:schemeClr>
            </a:gs>
            <a:gs pos="100000">
              <a:schemeClr val="accent5">
                <a:hueOff val="3005351"/>
                <a:satOff val="-13190"/>
                <a:lumOff val="3921"/>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kern="1200">
              <a:latin typeface="Arial" panose="020B0604020202020204" pitchFamily="34" charset="0"/>
              <a:cs typeface="Arial" panose="020B0604020202020204" pitchFamily="34" charset="0"/>
            </a:rPr>
            <a:t>La fatigue est normale durant la première année de vie de votre enfant mais </a:t>
          </a:r>
          <a:r>
            <a:rPr lang="fr-FR" sz="1100" b="1" kern="1200">
              <a:latin typeface="Arial" panose="020B0604020202020204" pitchFamily="34" charset="0"/>
              <a:cs typeface="Arial" panose="020B0604020202020204" pitchFamily="34" charset="0"/>
            </a:rPr>
            <a:t>l’épuisement permanent n’est pas une fatalité</a:t>
          </a:r>
          <a:endParaRPr lang="en-US" sz="1100" b="1" kern="1200">
            <a:latin typeface="Arial" panose="020B0604020202020204" pitchFamily="34" charset="0"/>
            <a:cs typeface="Arial" panose="020B0604020202020204" pitchFamily="34" charset="0"/>
          </a:endParaRPr>
        </a:p>
      </dsp:txBody>
      <dsp:txXfrm>
        <a:off x="866818" y="978812"/>
        <a:ext cx="4992893" cy="399415"/>
      </dsp:txXfrm>
    </dsp:sp>
    <dsp:sp modelId="{4A5BE221-7298-4ED7-8CA2-78236CE418E6}">
      <dsp:nvSpPr>
        <dsp:cNvPr id="0" name=""/>
        <dsp:cNvSpPr/>
      </dsp:nvSpPr>
      <dsp:spPr>
        <a:xfrm>
          <a:off x="1281588" y="1449579"/>
          <a:ext cx="5720715" cy="424267"/>
        </a:xfrm>
        <a:prstGeom prst="roundRect">
          <a:avLst>
            <a:gd name="adj" fmla="val 10000"/>
          </a:avLst>
        </a:prstGeom>
        <a:gradFill rotWithShape="0">
          <a:gsLst>
            <a:gs pos="0">
              <a:schemeClr val="accent5">
                <a:hueOff val="4508027"/>
                <a:satOff val="-19785"/>
                <a:lumOff val="5882"/>
                <a:alphaOff val="0"/>
                <a:tint val="94000"/>
                <a:satMod val="105000"/>
                <a:lumMod val="102000"/>
              </a:schemeClr>
            </a:gs>
            <a:gs pos="100000">
              <a:schemeClr val="accent5">
                <a:hueOff val="4508027"/>
                <a:satOff val="-19785"/>
                <a:lumOff val="588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kern="1200">
              <a:latin typeface="Arial" panose="020B0604020202020204" pitchFamily="34" charset="0"/>
              <a:cs typeface="Arial" panose="020B0604020202020204" pitchFamily="34" charset="0"/>
            </a:rPr>
            <a:t>N’hésitez pas à </a:t>
          </a:r>
          <a:r>
            <a:rPr lang="fr-FR" sz="1100" b="1" kern="1200">
              <a:latin typeface="Arial" panose="020B0604020202020204" pitchFamily="34" charset="0"/>
              <a:cs typeface="Arial" panose="020B0604020202020204" pitchFamily="34" charset="0"/>
            </a:rPr>
            <a:t>demander de l’aide de vos proches </a:t>
          </a:r>
          <a:r>
            <a:rPr lang="fr-FR" sz="1100" kern="1200">
              <a:latin typeface="Arial" panose="020B0604020202020204" pitchFamily="34" charset="0"/>
              <a:cs typeface="Arial" panose="020B0604020202020204" pitchFamily="34" charset="0"/>
            </a:rPr>
            <a:t>ou de professionnels de la santé formés sur le sommeil</a:t>
          </a:r>
          <a:endParaRPr lang="en-US" sz="1100" kern="1200">
            <a:latin typeface="Arial" panose="020B0604020202020204" pitchFamily="34" charset="0"/>
            <a:cs typeface="Arial" panose="020B0604020202020204" pitchFamily="34" charset="0"/>
          </a:endParaRPr>
        </a:p>
      </dsp:txBody>
      <dsp:txXfrm>
        <a:off x="1294014" y="1462005"/>
        <a:ext cx="4992893" cy="399415"/>
      </dsp:txXfrm>
    </dsp:sp>
    <dsp:sp modelId="{403A8BBA-47C2-4AB6-BA47-B5F742225674}">
      <dsp:nvSpPr>
        <dsp:cNvPr id="0" name=""/>
        <dsp:cNvSpPr/>
      </dsp:nvSpPr>
      <dsp:spPr>
        <a:xfrm>
          <a:off x="1708785" y="1932772"/>
          <a:ext cx="5720715" cy="424267"/>
        </a:xfrm>
        <a:prstGeom prst="roundRect">
          <a:avLst>
            <a:gd name="adj" fmla="val 10000"/>
          </a:avLst>
        </a:prstGeom>
        <a:gradFill rotWithShape="0">
          <a:gsLst>
            <a:gs pos="0">
              <a:schemeClr val="accent5">
                <a:hueOff val="6010703"/>
                <a:satOff val="-26380"/>
                <a:lumOff val="7843"/>
                <a:alphaOff val="0"/>
                <a:tint val="94000"/>
                <a:satMod val="105000"/>
                <a:lumMod val="102000"/>
              </a:schemeClr>
            </a:gs>
            <a:gs pos="100000">
              <a:schemeClr val="accent5">
                <a:hueOff val="6010703"/>
                <a:satOff val="-26380"/>
                <a:lumOff val="784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fr-FR" sz="1100" b="1" kern="1200" dirty="0">
              <a:latin typeface="Arial" panose="020B0604020202020204" pitchFamily="34" charset="0"/>
              <a:cs typeface="Arial" panose="020B0604020202020204" pitchFamily="34" charset="0"/>
            </a:rPr>
            <a:t>Faites- vous confiance : vous êtes les meilleurs parents pour votre enfant</a:t>
          </a:r>
          <a:endParaRPr lang="en-US" sz="1100" b="1" kern="1200" dirty="0">
            <a:latin typeface="Arial" panose="020B0604020202020204" pitchFamily="34" charset="0"/>
            <a:cs typeface="Arial" panose="020B0604020202020204" pitchFamily="34" charset="0"/>
          </a:endParaRPr>
        </a:p>
      </dsp:txBody>
      <dsp:txXfrm>
        <a:off x="1721211" y="1945198"/>
        <a:ext cx="4992893" cy="399415"/>
      </dsp:txXfrm>
    </dsp:sp>
    <dsp:sp modelId="{D8FE2AD3-9050-4CCC-8022-1DA54DF38139}">
      <dsp:nvSpPr>
        <dsp:cNvPr id="0" name=""/>
        <dsp:cNvSpPr/>
      </dsp:nvSpPr>
      <dsp:spPr>
        <a:xfrm>
          <a:off x="5444941" y="309950"/>
          <a:ext cx="275773" cy="275773"/>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506990" y="309950"/>
        <a:ext cx="151675" cy="207519"/>
      </dsp:txXfrm>
    </dsp:sp>
    <dsp:sp modelId="{2696A7DA-0D05-419C-9FDC-96A16ADDD2E7}">
      <dsp:nvSpPr>
        <dsp:cNvPr id="0" name=""/>
        <dsp:cNvSpPr/>
      </dsp:nvSpPr>
      <dsp:spPr>
        <a:xfrm>
          <a:off x="5872137" y="793143"/>
          <a:ext cx="275773" cy="275773"/>
        </a:xfrm>
        <a:prstGeom prst="downArrow">
          <a:avLst>
            <a:gd name="adj1" fmla="val 55000"/>
            <a:gd name="adj2" fmla="val 45000"/>
          </a:avLst>
        </a:prstGeom>
        <a:solidFill>
          <a:schemeClr val="accent5">
            <a:tint val="40000"/>
            <a:alpha val="90000"/>
            <a:hueOff val="1942688"/>
            <a:satOff val="-6081"/>
            <a:lumOff val="403"/>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934186" y="793143"/>
        <a:ext cx="151675" cy="207519"/>
      </dsp:txXfrm>
    </dsp:sp>
    <dsp:sp modelId="{F267797C-01A5-4AEC-84C2-CE24EC92B351}">
      <dsp:nvSpPr>
        <dsp:cNvPr id="0" name=""/>
        <dsp:cNvSpPr/>
      </dsp:nvSpPr>
      <dsp:spPr>
        <a:xfrm>
          <a:off x="6299333" y="1269266"/>
          <a:ext cx="275773" cy="275773"/>
        </a:xfrm>
        <a:prstGeom prst="downArrow">
          <a:avLst>
            <a:gd name="adj1" fmla="val 55000"/>
            <a:gd name="adj2" fmla="val 45000"/>
          </a:avLst>
        </a:prstGeom>
        <a:solidFill>
          <a:schemeClr val="accent5">
            <a:tint val="40000"/>
            <a:alpha val="90000"/>
            <a:hueOff val="3885376"/>
            <a:satOff val="-12163"/>
            <a:lumOff val="806"/>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361382" y="1269266"/>
        <a:ext cx="151675" cy="207519"/>
      </dsp:txXfrm>
    </dsp:sp>
    <dsp:sp modelId="{B67A6482-AAE7-4662-89E8-2FC5565851C5}">
      <dsp:nvSpPr>
        <dsp:cNvPr id="0" name=""/>
        <dsp:cNvSpPr/>
      </dsp:nvSpPr>
      <dsp:spPr>
        <a:xfrm>
          <a:off x="6726530" y="1757173"/>
          <a:ext cx="275773" cy="275773"/>
        </a:xfrm>
        <a:prstGeom prst="downArrow">
          <a:avLst>
            <a:gd name="adj1" fmla="val 55000"/>
            <a:gd name="adj2" fmla="val 45000"/>
          </a:avLst>
        </a:prstGeom>
        <a:solidFill>
          <a:schemeClr val="accent5">
            <a:tint val="40000"/>
            <a:alpha val="90000"/>
            <a:hueOff val="5828064"/>
            <a:satOff val="-18244"/>
            <a:lumOff val="1209"/>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788579" y="1757173"/>
        <a:ext cx="151675" cy="207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18232-D3F0-4499-98B7-EEF1AB728F39}">
      <dsp:nvSpPr>
        <dsp:cNvPr id="0" name=""/>
        <dsp:cNvSpPr/>
      </dsp:nvSpPr>
      <dsp:spPr>
        <a:xfrm>
          <a:off x="0" y="4406"/>
          <a:ext cx="4320525" cy="50193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r-BE" sz="2200" b="1" kern="1200" dirty="0"/>
            <a:t>Stade I: sommeil calme</a:t>
          </a:r>
          <a:r>
            <a:rPr lang="fr-BE" sz="2200" kern="1200" dirty="0"/>
            <a:t>, immobile </a:t>
          </a:r>
          <a:endParaRPr lang="en-US" sz="2200" kern="1200" dirty="0"/>
        </a:p>
      </dsp:txBody>
      <dsp:txXfrm>
        <a:off x="24502" y="28908"/>
        <a:ext cx="4271521" cy="452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E6458-A5BE-4809-A96E-5F363EA1AAD2}">
      <dsp:nvSpPr>
        <dsp:cNvPr id="0" name=""/>
        <dsp:cNvSpPr/>
      </dsp:nvSpPr>
      <dsp:spPr>
        <a:xfrm>
          <a:off x="0" y="719742"/>
          <a:ext cx="4641301" cy="121680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b="1" kern="1200" dirty="0"/>
            <a:t>Stade II: Sommeil agité</a:t>
          </a:r>
          <a:endParaRPr lang="en-US" sz="2400" kern="1200" dirty="0"/>
        </a:p>
      </dsp:txBody>
      <dsp:txXfrm>
        <a:off x="59399" y="779141"/>
        <a:ext cx="4522503"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063C7-1614-4322-81AF-C2E7A73F589A}">
      <dsp:nvSpPr>
        <dsp:cNvPr id="0" name=""/>
        <dsp:cNvSpPr/>
      </dsp:nvSpPr>
      <dsp:spPr>
        <a:xfrm>
          <a:off x="215129"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44684C-CFE4-46CB-8FBF-A80027594E7F}">
      <dsp:nvSpPr>
        <dsp:cNvPr id="0" name=""/>
        <dsp:cNvSpPr/>
      </dsp:nvSpPr>
      <dsp:spPr>
        <a:xfrm>
          <a:off x="355437" y="820872"/>
          <a:ext cx="377753" cy="3777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725557-074E-4B54-8D8D-FA5BCE560750}">
      <dsp:nvSpPr>
        <dsp:cNvPr id="0" name=""/>
        <dsp:cNvSpPr/>
      </dsp:nvSpPr>
      <dsp:spPr>
        <a:xfrm>
          <a:off x="4666"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dirty="0"/>
            <a:t>Mouvements corporels abondants</a:t>
          </a:r>
        </a:p>
        <a:p>
          <a:pPr marL="0" lvl="0" indent="0" algn="ctr" defTabSz="488950">
            <a:lnSpc>
              <a:spcPct val="100000"/>
            </a:lnSpc>
            <a:spcBef>
              <a:spcPct val="0"/>
            </a:spcBef>
            <a:spcAft>
              <a:spcPct val="35000"/>
            </a:spcAft>
            <a:buNone/>
            <a:defRPr cap="all"/>
          </a:pPr>
          <a:r>
            <a:rPr lang="fr-BE" sz="1100" kern="1200" dirty="0"/>
            <a:t>(doigts, orteils , bras , jambes, étirements); </a:t>
          </a:r>
          <a:endParaRPr lang="en-US" sz="1100" kern="1200" dirty="0"/>
        </a:p>
      </dsp:txBody>
      <dsp:txXfrm>
        <a:off x="4666" y="1544001"/>
        <a:ext cx="1079296" cy="431718"/>
      </dsp:txXfrm>
    </dsp:sp>
    <dsp:sp modelId="{96B083F6-761A-4FC8-BD3F-EA0BA2F75125}">
      <dsp:nvSpPr>
        <dsp:cNvPr id="0" name=""/>
        <dsp:cNvSpPr/>
      </dsp:nvSpPr>
      <dsp:spPr>
        <a:xfrm>
          <a:off x="1483303"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7707E-871F-4C9E-A16A-441F58F7C851}">
      <dsp:nvSpPr>
        <dsp:cNvPr id="0" name=""/>
        <dsp:cNvSpPr/>
      </dsp:nvSpPr>
      <dsp:spPr>
        <a:xfrm>
          <a:off x="1623611" y="820872"/>
          <a:ext cx="377753" cy="3777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4A6C6-A303-4049-8F15-2A04E0CC9B18}">
      <dsp:nvSpPr>
        <dsp:cNvPr id="0" name=""/>
        <dsp:cNvSpPr/>
      </dsp:nvSpPr>
      <dsp:spPr>
        <a:xfrm>
          <a:off x="1272840"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a:t>Mouvements des yeux sous les paupières, parfois yeux ouverts mais regard vide; </a:t>
          </a:r>
          <a:endParaRPr lang="en-US" sz="1100" kern="1200"/>
        </a:p>
      </dsp:txBody>
      <dsp:txXfrm>
        <a:off x="1272840" y="1544001"/>
        <a:ext cx="1079296" cy="431718"/>
      </dsp:txXfrm>
    </dsp:sp>
    <dsp:sp modelId="{DC825794-D6DA-4BEA-A619-49B386CD9093}">
      <dsp:nvSpPr>
        <dsp:cNvPr id="0" name=""/>
        <dsp:cNvSpPr/>
      </dsp:nvSpPr>
      <dsp:spPr>
        <a:xfrm>
          <a:off x="2751477"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5BC77-C309-416A-B163-B0FC8CE3AD96}">
      <dsp:nvSpPr>
        <dsp:cNvPr id="0" name=""/>
        <dsp:cNvSpPr/>
      </dsp:nvSpPr>
      <dsp:spPr>
        <a:xfrm>
          <a:off x="2891785" y="820872"/>
          <a:ext cx="377753" cy="3777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52E19E-DBCC-4CC3-B86D-6BB13BEDAA29}">
      <dsp:nvSpPr>
        <dsp:cNvPr id="0" name=""/>
        <dsp:cNvSpPr/>
      </dsp:nvSpPr>
      <dsp:spPr>
        <a:xfrm>
          <a:off x="2541014"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a:t>Grognements,</a:t>
          </a:r>
          <a:endParaRPr lang="en-US" sz="1100" kern="1200"/>
        </a:p>
      </dsp:txBody>
      <dsp:txXfrm>
        <a:off x="2541014" y="1544001"/>
        <a:ext cx="1079296" cy="431718"/>
      </dsp:txXfrm>
    </dsp:sp>
    <dsp:sp modelId="{D2C6C5C2-0121-4066-AB4A-6DCFE79CB7BB}">
      <dsp:nvSpPr>
        <dsp:cNvPr id="0" name=""/>
        <dsp:cNvSpPr/>
      </dsp:nvSpPr>
      <dsp:spPr>
        <a:xfrm>
          <a:off x="4019650"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4C2EC-B604-4915-BB75-5457E794CC5D}">
      <dsp:nvSpPr>
        <dsp:cNvPr id="0" name=""/>
        <dsp:cNvSpPr/>
      </dsp:nvSpPr>
      <dsp:spPr>
        <a:xfrm>
          <a:off x="4159959" y="820872"/>
          <a:ext cx="377753" cy="3777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5A2A8-81B4-4697-99C5-A71F90F65646}">
      <dsp:nvSpPr>
        <dsp:cNvPr id="0" name=""/>
        <dsp:cNvSpPr/>
      </dsp:nvSpPr>
      <dsp:spPr>
        <a:xfrm>
          <a:off x="3809187"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a:t>Visage très expressif (joie: sourire aux anges mais aussi: peur, tristesse, dégoût, colère </a:t>
          </a:r>
          <a:endParaRPr lang="en-US" sz="1100" kern="1200"/>
        </a:p>
      </dsp:txBody>
      <dsp:txXfrm>
        <a:off x="3809187" y="1544001"/>
        <a:ext cx="1079296" cy="431718"/>
      </dsp:txXfrm>
    </dsp:sp>
    <dsp:sp modelId="{3C9B4F62-3BB4-400B-BABF-75C6E259AF1F}">
      <dsp:nvSpPr>
        <dsp:cNvPr id="0" name=""/>
        <dsp:cNvSpPr/>
      </dsp:nvSpPr>
      <dsp:spPr>
        <a:xfrm>
          <a:off x="5287824"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E0C65-7455-427B-B9E6-1F9CC5893500}">
      <dsp:nvSpPr>
        <dsp:cNvPr id="0" name=""/>
        <dsp:cNvSpPr/>
      </dsp:nvSpPr>
      <dsp:spPr>
        <a:xfrm>
          <a:off x="5428133" y="820872"/>
          <a:ext cx="377753" cy="3777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58FE7A-537D-4AC8-A67B-097132B7885D}">
      <dsp:nvSpPr>
        <dsp:cNvPr id="0" name=""/>
        <dsp:cNvSpPr/>
      </dsp:nvSpPr>
      <dsp:spPr>
        <a:xfrm>
          <a:off x="5077361"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kern="1200"/>
            <a:t>Tout rouge mais tonus global bas (mou) </a:t>
          </a:r>
          <a:endParaRPr lang="en-US" sz="1100" kern="1200"/>
        </a:p>
      </dsp:txBody>
      <dsp:txXfrm>
        <a:off x="5077361" y="1544001"/>
        <a:ext cx="1079296" cy="431718"/>
      </dsp:txXfrm>
    </dsp:sp>
    <dsp:sp modelId="{A17C147E-5BFC-4410-BFED-11479896FF7D}">
      <dsp:nvSpPr>
        <dsp:cNvPr id="0" name=""/>
        <dsp:cNvSpPr/>
      </dsp:nvSpPr>
      <dsp:spPr>
        <a:xfrm>
          <a:off x="6555998" y="680564"/>
          <a:ext cx="658371" cy="65837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23597-2503-4372-BBF5-7BD4CB274B68}">
      <dsp:nvSpPr>
        <dsp:cNvPr id="0" name=""/>
        <dsp:cNvSpPr/>
      </dsp:nvSpPr>
      <dsp:spPr>
        <a:xfrm>
          <a:off x="6696307" y="820872"/>
          <a:ext cx="377753" cy="3777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1A21F-7533-4ED5-AF48-EF9D9AF3F709}">
      <dsp:nvSpPr>
        <dsp:cNvPr id="0" name=""/>
        <dsp:cNvSpPr/>
      </dsp:nvSpPr>
      <dsp:spPr>
        <a:xfrm>
          <a:off x="6345535" y="1544001"/>
          <a:ext cx="1079296" cy="431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BE" sz="1100" b="1" kern="1200"/>
            <a:t>Durée par cycle: variable (10 à 45 min.), 25 minutes en moyenne</a:t>
          </a:r>
          <a:endParaRPr lang="en-US" sz="1100" kern="1200"/>
        </a:p>
      </dsp:txBody>
      <dsp:txXfrm>
        <a:off x="6345535" y="1544001"/>
        <a:ext cx="1079296" cy="431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17CE1-F033-4E65-B55C-860976BF74F3}">
      <dsp:nvSpPr>
        <dsp:cNvPr id="0" name=""/>
        <dsp:cNvSpPr/>
      </dsp:nvSpPr>
      <dsp:spPr>
        <a:xfrm>
          <a:off x="0" y="154413"/>
          <a:ext cx="4003976" cy="547559"/>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b="1" kern="1200"/>
            <a:t>Stade III: Etat de veille calme</a:t>
          </a:r>
          <a:endParaRPr lang="en-US" sz="2400" kern="1200"/>
        </a:p>
      </dsp:txBody>
      <dsp:txXfrm>
        <a:off x="26730" y="181143"/>
        <a:ext cx="3950516" cy="494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39228-3DF1-44F6-A632-990E4F9C2333}">
      <dsp:nvSpPr>
        <dsp:cNvPr id="0" name=""/>
        <dsp:cNvSpPr/>
      </dsp:nvSpPr>
      <dsp:spPr>
        <a:xfrm rot="10800000" flipV="1">
          <a:off x="0" y="5381"/>
          <a:ext cx="6250650" cy="845622"/>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BE" sz="3200" b="1" kern="1200"/>
            <a:t>Stade IV: Etat de veille agité</a:t>
          </a:r>
          <a:r>
            <a:rPr lang="fr-BE" sz="3200" kern="1200"/>
            <a:t>:</a:t>
          </a:r>
          <a:endParaRPr lang="en-US" sz="3200" kern="1200"/>
        </a:p>
      </dsp:txBody>
      <dsp:txXfrm rot="-10800000">
        <a:off x="41280" y="46661"/>
        <a:ext cx="6168090" cy="763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A05AE-8C6F-4B3E-B890-BB5D249946BD}">
      <dsp:nvSpPr>
        <dsp:cNvPr id="0" name=""/>
        <dsp:cNvSpPr/>
      </dsp:nvSpPr>
      <dsp:spPr>
        <a:xfrm>
          <a:off x="0" y="4055"/>
          <a:ext cx="7085661" cy="524745"/>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BE" sz="2300" b="1" kern="1200" dirty="0"/>
            <a:t>Stade V: Pleurs</a:t>
          </a:r>
          <a:r>
            <a:rPr lang="fr-BE" sz="2300" kern="1200" dirty="0"/>
            <a:t>: très fréquents en début de vie </a:t>
          </a:r>
          <a:endParaRPr lang="en-US" sz="2300" kern="1200" dirty="0"/>
        </a:p>
      </dsp:txBody>
      <dsp:txXfrm>
        <a:off x="25616" y="29671"/>
        <a:ext cx="7034429" cy="4735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2F21E-BAB0-4B29-80FC-2306EF770A6C}">
      <dsp:nvSpPr>
        <dsp:cNvPr id="0" name=""/>
        <dsp:cNvSpPr/>
      </dsp:nvSpPr>
      <dsp:spPr>
        <a:xfrm>
          <a:off x="0" y="34696"/>
          <a:ext cx="5019561" cy="748068"/>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BE" sz="1500" kern="1200"/>
            <a:t>Nuits difficiles= motifs de consultations pédiatriques de 4 mois à 4 ans </a:t>
          </a:r>
          <a:endParaRPr lang="en-US" sz="1500" kern="1200"/>
        </a:p>
      </dsp:txBody>
      <dsp:txXfrm>
        <a:off x="36518" y="71214"/>
        <a:ext cx="4946525" cy="675032"/>
      </dsp:txXfrm>
    </dsp:sp>
    <dsp:sp modelId="{EE223829-4EF7-42EF-8144-109DD44AC1D4}">
      <dsp:nvSpPr>
        <dsp:cNvPr id="0" name=""/>
        <dsp:cNvSpPr/>
      </dsp:nvSpPr>
      <dsp:spPr>
        <a:xfrm>
          <a:off x="0" y="825965"/>
          <a:ext cx="5019561" cy="748068"/>
        </a:xfrm>
        <a:prstGeom prst="roundRect">
          <a:avLst/>
        </a:prstGeom>
        <a:gradFill rotWithShape="0">
          <a:gsLst>
            <a:gs pos="0">
              <a:schemeClr val="accent5">
                <a:hueOff val="2003568"/>
                <a:satOff val="-8793"/>
                <a:lumOff val="2614"/>
                <a:alphaOff val="0"/>
                <a:tint val="94000"/>
                <a:satMod val="105000"/>
                <a:lumMod val="102000"/>
              </a:schemeClr>
            </a:gs>
            <a:gs pos="100000">
              <a:schemeClr val="accent5">
                <a:hueOff val="2003568"/>
                <a:satOff val="-8793"/>
                <a:lumOff val="2614"/>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BE" sz="1500" kern="1200"/>
            <a:t>Age de la consultation dépend plus de la patience des parents et de leur seuil de tolérance au manque de sommeil que de l’état de leur enfant</a:t>
          </a:r>
          <a:endParaRPr lang="en-US" sz="1500" kern="1200"/>
        </a:p>
      </dsp:txBody>
      <dsp:txXfrm>
        <a:off x="36518" y="862483"/>
        <a:ext cx="4946525" cy="675032"/>
      </dsp:txXfrm>
    </dsp:sp>
    <dsp:sp modelId="{50B96369-9046-4484-83BE-04AB8BA7908E}">
      <dsp:nvSpPr>
        <dsp:cNvPr id="0" name=""/>
        <dsp:cNvSpPr/>
      </dsp:nvSpPr>
      <dsp:spPr>
        <a:xfrm>
          <a:off x="0" y="1617233"/>
          <a:ext cx="5019561" cy="748068"/>
        </a:xfrm>
        <a:prstGeom prst="roundRect">
          <a:avLst/>
        </a:prstGeom>
        <a:gradFill rotWithShape="0">
          <a:gsLst>
            <a:gs pos="0">
              <a:schemeClr val="accent5">
                <a:hueOff val="4007135"/>
                <a:satOff val="-17587"/>
                <a:lumOff val="5229"/>
                <a:alphaOff val="0"/>
                <a:tint val="94000"/>
                <a:satMod val="105000"/>
                <a:lumMod val="102000"/>
              </a:schemeClr>
            </a:gs>
            <a:gs pos="100000">
              <a:schemeClr val="accent5">
                <a:hueOff val="4007135"/>
                <a:satOff val="-17587"/>
                <a:lumOff val="5229"/>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BE" sz="1500" b="1" kern="1200"/>
            <a:t>Influence des cultures sur les attentes des parents en terme de sommeil pour leur enfant</a:t>
          </a:r>
          <a:endParaRPr lang="en-US" sz="1500" kern="1200"/>
        </a:p>
      </dsp:txBody>
      <dsp:txXfrm>
        <a:off x="36518" y="1653751"/>
        <a:ext cx="4946525" cy="675032"/>
      </dsp:txXfrm>
    </dsp:sp>
    <dsp:sp modelId="{B119C7EB-ED69-4172-9D0C-BCE129267DFB}">
      <dsp:nvSpPr>
        <dsp:cNvPr id="0" name=""/>
        <dsp:cNvSpPr/>
      </dsp:nvSpPr>
      <dsp:spPr>
        <a:xfrm>
          <a:off x="0" y="2408502"/>
          <a:ext cx="5019561" cy="748068"/>
        </a:xfrm>
        <a:prstGeom prst="roundRect">
          <a:avLst/>
        </a:prstGeom>
        <a:gradFill rotWithShape="0">
          <a:gsLst>
            <a:gs pos="0">
              <a:schemeClr val="accent5">
                <a:hueOff val="6010703"/>
                <a:satOff val="-26380"/>
                <a:lumOff val="7843"/>
                <a:alphaOff val="0"/>
                <a:tint val="94000"/>
                <a:satMod val="105000"/>
                <a:lumMod val="102000"/>
              </a:schemeClr>
            </a:gs>
            <a:gs pos="100000">
              <a:schemeClr val="accent5">
                <a:hueOff val="6010703"/>
                <a:satOff val="-26380"/>
                <a:lumOff val="784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fr-BE" sz="1500" b="1" kern="1200" dirty="0"/>
            <a:t>« </a:t>
          </a:r>
          <a:r>
            <a:rPr lang="fr-BE" sz="1500" b="1" kern="1200" dirty="0">
              <a:solidFill>
                <a:srgbClr val="FFFF00"/>
              </a:solidFill>
            </a:rPr>
            <a:t>Notre culture comparée à beaucoup d’autres privilégie la valeur d’indépendance. »</a:t>
          </a:r>
          <a:br>
            <a:rPr lang="fr-BE" sz="1500" b="1" kern="1200" dirty="0">
              <a:solidFill>
                <a:srgbClr val="FFFF00"/>
              </a:solidFill>
            </a:rPr>
          </a:br>
          <a:endParaRPr lang="en-US" sz="1500" kern="1200" dirty="0">
            <a:solidFill>
              <a:srgbClr val="FFFF00"/>
            </a:solidFill>
          </a:endParaRPr>
        </a:p>
      </dsp:txBody>
      <dsp:txXfrm>
        <a:off x="36518" y="2445020"/>
        <a:ext cx="4946525" cy="6750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2A89D-5ECE-4FC1-9604-7CCD88464A2E}">
      <dsp:nvSpPr>
        <dsp:cNvPr id="0" name=""/>
        <dsp:cNvSpPr/>
      </dsp:nvSpPr>
      <dsp:spPr>
        <a:xfrm>
          <a:off x="0" y="1150"/>
          <a:ext cx="7429500" cy="0"/>
        </a:xfrm>
        <a:prstGeom prst="lin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C3CEB9C-A19B-433C-A3EF-68FEB241A214}">
      <dsp:nvSpPr>
        <dsp:cNvPr id="0" name=""/>
        <dsp:cNvSpPr/>
      </dsp:nvSpPr>
      <dsp:spPr>
        <a:xfrm>
          <a:off x="0" y="1150"/>
          <a:ext cx="7429500" cy="39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Observer les rythmes et les besoins de l’enfant</a:t>
          </a:r>
          <a:endParaRPr lang="en-US" sz="1800" kern="1200"/>
        </a:p>
      </dsp:txBody>
      <dsp:txXfrm>
        <a:off x="0" y="1150"/>
        <a:ext cx="7429500" cy="392456"/>
      </dsp:txXfrm>
    </dsp:sp>
    <dsp:sp modelId="{63B36DC8-AAAE-4117-A157-290CE7B7F7F1}">
      <dsp:nvSpPr>
        <dsp:cNvPr id="0" name=""/>
        <dsp:cNvSpPr/>
      </dsp:nvSpPr>
      <dsp:spPr>
        <a:xfrm>
          <a:off x="0" y="393607"/>
          <a:ext cx="7429500" cy="0"/>
        </a:xfrm>
        <a:prstGeom prst="line">
          <a:avLst/>
        </a:prstGeom>
        <a:gradFill rotWithShape="0">
          <a:gsLst>
            <a:gs pos="0">
              <a:schemeClr val="accent2">
                <a:hueOff val="22688"/>
                <a:satOff val="2608"/>
                <a:lumOff val="-2079"/>
                <a:alphaOff val="0"/>
                <a:tint val="94000"/>
                <a:satMod val="105000"/>
                <a:lumMod val="102000"/>
              </a:schemeClr>
            </a:gs>
            <a:gs pos="100000">
              <a:schemeClr val="accent2">
                <a:hueOff val="22688"/>
                <a:satOff val="2608"/>
                <a:lumOff val="-2079"/>
                <a:alphaOff val="0"/>
                <a:shade val="74000"/>
                <a:satMod val="128000"/>
                <a:lumMod val="100000"/>
              </a:schemeClr>
            </a:gs>
          </a:gsLst>
          <a:lin ang="5400000" scaled="0"/>
        </a:gradFill>
        <a:ln w="9525" cap="flat" cmpd="sng" algn="ctr">
          <a:solidFill>
            <a:schemeClr val="accent2">
              <a:hueOff val="22688"/>
              <a:satOff val="2608"/>
              <a:lumOff val="-207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04C3CDC-2708-48E3-B609-90800CEECAA0}">
      <dsp:nvSpPr>
        <dsp:cNvPr id="0" name=""/>
        <dsp:cNvSpPr/>
      </dsp:nvSpPr>
      <dsp:spPr>
        <a:xfrm>
          <a:off x="0" y="393607"/>
          <a:ext cx="7429500" cy="39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Journées rythmées et alimentation adéquate.</a:t>
          </a:r>
        </a:p>
      </dsp:txBody>
      <dsp:txXfrm>
        <a:off x="0" y="393607"/>
        <a:ext cx="7429500" cy="392456"/>
      </dsp:txXfrm>
    </dsp:sp>
    <dsp:sp modelId="{9AC3F083-01B0-404C-8B1A-2B1837A56CCD}">
      <dsp:nvSpPr>
        <dsp:cNvPr id="0" name=""/>
        <dsp:cNvSpPr/>
      </dsp:nvSpPr>
      <dsp:spPr>
        <a:xfrm>
          <a:off x="0" y="786063"/>
          <a:ext cx="7429500" cy="0"/>
        </a:xfrm>
        <a:prstGeom prst="line">
          <a:avLst/>
        </a:prstGeom>
        <a:gradFill rotWithShape="0">
          <a:gsLst>
            <a:gs pos="0">
              <a:schemeClr val="accent2">
                <a:hueOff val="45376"/>
                <a:satOff val="5216"/>
                <a:lumOff val="-4157"/>
                <a:alphaOff val="0"/>
                <a:tint val="94000"/>
                <a:satMod val="105000"/>
                <a:lumMod val="102000"/>
              </a:schemeClr>
            </a:gs>
            <a:gs pos="100000">
              <a:schemeClr val="accent2">
                <a:hueOff val="45376"/>
                <a:satOff val="5216"/>
                <a:lumOff val="-4157"/>
                <a:alphaOff val="0"/>
                <a:shade val="74000"/>
                <a:satMod val="128000"/>
                <a:lumMod val="100000"/>
              </a:schemeClr>
            </a:gs>
          </a:gsLst>
          <a:lin ang="5400000" scaled="0"/>
        </a:gradFill>
        <a:ln w="9525" cap="flat" cmpd="sng" algn="ctr">
          <a:solidFill>
            <a:schemeClr val="accent2">
              <a:hueOff val="45376"/>
              <a:satOff val="5216"/>
              <a:lumOff val="-4157"/>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7DD97FE-3088-4791-AE2F-D25E4A6E1EAA}">
      <dsp:nvSpPr>
        <dsp:cNvPr id="0" name=""/>
        <dsp:cNvSpPr/>
      </dsp:nvSpPr>
      <dsp:spPr>
        <a:xfrm>
          <a:off x="0" y="786063"/>
          <a:ext cx="7429500" cy="39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Temps à l’extérieur dans la journée.</a:t>
          </a:r>
        </a:p>
      </dsp:txBody>
      <dsp:txXfrm>
        <a:off x="0" y="786063"/>
        <a:ext cx="7429500" cy="392456"/>
      </dsp:txXfrm>
    </dsp:sp>
    <dsp:sp modelId="{0183C3EF-2F43-4B7C-8491-8A326CF75586}">
      <dsp:nvSpPr>
        <dsp:cNvPr id="0" name=""/>
        <dsp:cNvSpPr/>
      </dsp:nvSpPr>
      <dsp:spPr>
        <a:xfrm>
          <a:off x="0" y="1178519"/>
          <a:ext cx="7429500" cy="0"/>
        </a:xfrm>
        <a:prstGeom prst="line">
          <a:avLst/>
        </a:prstGeom>
        <a:gradFill rotWithShape="0">
          <a:gsLst>
            <a:gs pos="0">
              <a:schemeClr val="accent2">
                <a:hueOff val="68064"/>
                <a:satOff val="7823"/>
                <a:lumOff val="-6236"/>
                <a:alphaOff val="0"/>
                <a:tint val="94000"/>
                <a:satMod val="105000"/>
                <a:lumMod val="102000"/>
              </a:schemeClr>
            </a:gs>
            <a:gs pos="100000">
              <a:schemeClr val="accent2">
                <a:hueOff val="68064"/>
                <a:satOff val="7823"/>
                <a:lumOff val="-6236"/>
                <a:alphaOff val="0"/>
                <a:shade val="74000"/>
                <a:satMod val="128000"/>
                <a:lumMod val="100000"/>
              </a:schemeClr>
            </a:gs>
          </a:gsLst>
          <a:lin ang="5400000" scaled="0"/>
        </a:gradFill>
        <a:ln w="9525" cap="flat" cmpd="sng" algn="ctr">
          <a:solidFill>
            <a:schemeClr val="accent2">
              <a:hueOff val="68064"/>
              <a:satOff val="7823"/>
              <a:lumOff val="-623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0192813-C77A-4EA6-B277-752B8DA2359A}">
      <dsp:nvSpPr>
        <dsp:cNvPr id="0" name=""/>
        <dsp:cNvSpPr/>
      </dsp:nvSpPr>
      <dsp:spPr>
        <a:xfrm>
          <a:off x="0" y="1178519"/>
          <a:ext cx="7429500" cy="39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Éviter la surstimulation(</a:t>
          </a:r>
          <a:r>
            <a:rPr lang="fr-FR" sz="1800" kern="1200"/>
            <a:t> question des écrans)</a:t>
          </a:r>
          <a:r>
            <a:rPr lang="en-US" sz="1800" kern="1200"/>
            <a:t>.</a:t>
          </a:r>
        </a:p>
      </dsp:txBody>
      <dsp:txXfrm>
        <a:off x="0" y="1178519"/>
        <a:ext cx="7429500" cy="392456"/>
      </dsp:txXfrm>
    </dsp:sp>
    <dsp:sp modelId="{5EB555EE-EF72-42A7-9AC3-4F4AFBD9A367}">
      <dsp:nvSpPr>
        <dsp:cNvPr id="0" name=""/>
        <dsp:cNvSpPr/>
      </dsp:nvSpPr>
      <dsp:spPr>
        <a:xfrm>
          <a:off x="0" y="1570976"/>
          <a:ext cx="7429500" cy="0"/>
        </a:xfrm>
        <a:prstGeom prst="line">
          <a:avLst/>
        </a:prstGeom>
        <a:gradFill rotWithShape="0">
          <a:gsLst>
            <a:gs pos="0">
              <a:schemeClr val="accent2">
                <a:hueOff val="90751"/>
                <a:satOff val="10431"/>
                <a:lumOff val="-8314"/>
                <a:alphaOff val="0"/>
                <a:tint val="94000"/>
                <a:satMod val="105000"/>
                <a:lumMod val="102000"/>
              </a:schemeClr>
            </a:gs>
            <a:gs pos="100000">
              <a:schemeClr val="accent2">
                <a:hueOff val="90751"/>
                <a:satOff val="10431"/>
                <a:lumOff val="-8314"/>
                <a:alphaOff val="0"/>
                <a:shade val="74000"/>
                <a:satMod val="128000"/>
                <a:lumMod val="100000"/>
              </a:schemeClr>
            </a:gs>
          </a:gsLst>
          <a:lin ang="5400000" scaled="0"/>
        </a:gradFill>
        <a:ln w="9525" cap="flat" cmpd="sng" algn="ctr">
          <a:solidFill>
            <a:schemeClr val="accent2">
              <a:hueOff val="90751"/>
              <a:satOff val="10431"/>
              <a:lumOff val="-831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751FDE6-88C8-4B4B-98EF-74A3C681EEBB}">
      <dsp:nvSpPr>
        <dsp:cNvPr id="0" name=""/>
        <dsp:cNvSpPr/>
      </dsp:nvSpPr>
      <dsp:spPr>
        <a:xfrm>
          <a:off x="0" y="1570976"/>
          <a:ext cx="7429500" cy="39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Siestes régulières (se fier aux heures d’éveil).</a:t>
          </a:r>
        </a:p>
      </dsp:txBody>
      <dsp:txXfrm>
        <a:off x="0" y="1570976"/>
        <a:ext cx="7429500" cy="392456"/>
      </dsp:txXfrm>
    </dsp:sp>
    <dsp:sp modelId="{673BFEFE-05F6-4AF9-9348-895DB56C0BD7}">
      <dsp:nvSpPr>
        <dsp:cNvPr id="0" name=""/>
        <dsp:cNvSpPr/>
      </dsp:nvSpPr>
      <dsp:spPr>
        <a:xfrm>
          <a:off x="0" y="1963432"/>
          <a:ext cx="7429500" cy="0"/>
        </a:xfrm>
        <a:prstGeom prst="line">
          <a:avLst/>
        </a:prstGeom>
        <a:gradFill rotWithShape="0">
          <a:gsLst>
            <a:gs pos="0">
              <a:schemeClr val="accent2">
                <a:hueOff val="113439"/>
                <a:satOff val="13039"/>
                <a:lumOff val="-10393"/>
                <a:alphaOff val="0"/>
                <a:tint val="94000"/>
                <a:satMod val="105000"/>
                <a:lumMod val="102000"/>
              </a:schemeClr>
            </a:gs>
            <a:gs pos="100000">
              <a:schemeClr val="accent2">
                <a:hueOff val="113439"/>
                <a:satOff val="13039"/>
                <a:lumOff val="-10393"/>
                <a:alphaOff val="0"/>
                <a:shade val="74000"/>
                <a:satMod val="128000"/>
                <a:lumMod val="100000"/>
              </a:schemeClr>
            </a:gs>
          </a:gsLst>
          <a:lin ang="5400000" scaled="0"/>
        </a:gradFill>
        <a:ln w="9525" cap="flat" cmpd="sng" algn="ctr">
          <a:solidFill>
            <a:schemeClr val="accent2">
              <a:hueOff val="113439"/>
              <a:satOff val="13039"/>
              <a:lumOff val="-1039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77729A3-6637-4255-8C49-BB8763BA35B0}">
      <dsp:nvSpPr>
        <dsp:cNvPr id="0" name=""/>
        <dsp:cNvSpPr/>
      </dsp:nvSpPr>
      <dsp:spPr>
        <a:xfrm>
          <a:off x="0" y="1963432"/>
          <a:ext cx="7429500" cy="392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L’organisation de la soirée(</a:t>
          </a:r>
          <a:r>
            <a:rPr lang="en-US" sz="1800" kern="1200"/>
            <a:t>bon moment en famille)</a:t>
          </a:r>
          <a:r>
            <a:rPr lang="fr-FR" sz="1800" kern="1200"/>
            <a:t> et le rituel d’avant coucher </a:t>
          </a:r>
          <a:endParaRPr lang="en-US" sz="1800" kern="1200"/>
        </a:p>
      </dsp:txBody>
      <dsp:txXfrm>
        <a:off x="0" y="1963432"/>
        <a:ext cx="7429500" cy="3924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3"/>
          </p:nvPr>
        </p:nvSpPr>
        <p:spPr>
          <a:xfrm>
            <a:off x="6515619" y="330888"/>
            <a:ext cx="282057" cy="496332"/>
          </a:xfrm>
          <a:prstGeom prst="rect">
            <a:avLst/>
          </a:prstGeom>
        </p:spPr>
        <p:txBody>
          <a:bodyPr vert="horz" lIns="91440" tIns="45720" rIns="91440" bIns="45720" rtlCol="0" anchor="b"/>
          <a:lstStyle>
            <a:lvl1pPr algn="r">
              <a:defRPr sz="1200"/>
            </a:lvl1pPr>
          </a:lstStyle>
          <a:p>
            <a:fld id="{80C5BA55-396F-46DB-98CB-67F5915743A3}" type="slidenum">
              <a:rPr lang="en-US" smtClean="0"/>
              <a:pPr/>
              <a:t>‹N°›</a:t>
            </a:fld>
            <a:endParaRPr lang="en-US" dirty="0"/>
          </a:p>
        </p:txBody>
      </p:sp>
    </p:spTree>
    <p:extLst>
      <p:ext uri="{BB962C8B-B14F-4D97-AF65-F5344CB8AC3E}">
        <p14:creationId xmlns:p14="http://schemas.microsoft.com/office/powerpoint/2010/main" val="385429610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dirty="0"/>
              <a:t>My First Template</a:t>
            </a:r>
          </a:p>
        </p:txBody>
      </p:sp>
      <p:sp>
        <p:nvSpPr>
          <p:cNvPr id="3" name="Date Placeholder 2"/>
          <p:cNvSpPr>
            <a:spLocks noGrp="1"/>
          </p:cNvSpPr>
          <p:nvPr>
            <p:ph type="dt" idx="1"/>
          </p:nvPr>
        </p:nvSpPr>
        <p:spPr>
          <a:xfrm>
            <a:off x="3850836" y="0"/>
            <a:ext cx="2945659" cy="496332"/>
          </a:xfrm>
          <a:prstGeom prst="rect">
            <a:avLst/>
          </a:prstGeom>
        </p:spPr>
        <p:txBody>
          <a:bodyPr vert="horz" lIns="91440" tIns="45720" rIns="91440" bIns="45720" rtlCol="0"/>
          <a:lstStyle>
            <a:lvl1pPr algn="r">
              <a:defRPr sz="1200"/>
            </a:lvl1pPr>
          </a:lstStyle>
          <a:p>
            <a:fld id="{3581CD31-4B7D-4FD2-B052-E296BFBA018F}" type="datetimeFigureOut">
              <a:rPr lang="en-US" smtClean="0"/>
              <a:pPr/>
              <a:t>11/24/2023</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009"/>
            <a:ext cx="2945659" cy="496332"/>
          </a:xfrm>
          <a:prstGeom prst="rect">
            <a:avLst/>
          </a:prstGeom>
        </p:spPr>
        <p:txBody>
          <a:bodyPr vert="horz" lIns="91440" tIns="45720" rIns="91440" bIns="45720" rtlCol="0" anchor="b"/>
          <a:lstStyle>
            <a:lvl1pPr algn="l">
              <a:defRPr sz="1200"/>
            </a:lvl1pPr>
          </a:lstStyle>
          <a:p>
            <a:r>
              <a:rPr lang="en-US" dirty="0"/>
              <a:t>This is me Adam</a:t>
            </a:r>
          </a:p>
        </p:txBody>
      </p:sp>
      <p:sp>
        <p:nvSpPr>
          <p:cNvPr id="7" name="Slide Number Placeholder 6"/>
          <p:cNvSpPr>
            <a:spLocks noGrp="1"/>
          </p:cNvSpPr>
          <p:nvPr>
            <p:ph type="sldNum" sz="quarter" idx="5"/>
          </p:nvPr>
        </p:nvSpPr>
        <p:spPr>
          <a:xfrm>
            <a:off x="3850836" y="9428009"/>
            <a:ext cx="2945659" cy="496332"/>
          </a:xfrm>
          <a:prstGeom prst="rect">
            <a:avLst/>
          </a:prstGeom>
        </p:spPr>
        <p:txBody>
          <a:bodyPr vert="horz" lIns="91440" tIns="45720" rIns="91440" bIns="45720" rtlCol="0" anchor="b"/>
          <a:lstStyle>
            <a:lvl1pPr algn="r">
              <a:defRPr sz="1200"/>
            </a:lvl1pPr>
          </a:lstStyle>
          <a:p>
            <a:fld id="{C0D40C94-5092-4638-9E1F-C533F19764C0}" type="slidenum">
              <a:rPr lang="en-US" smtClean="0"/>
              <a:pPr/>
              <a:t>‹N°›</a:t>
            </a:fld>
            <a:endParaRPr lang="en-US" dirty="0"/>
          </a:p>
        </p:txBody>
      </p:sp>
    </p:spTree>
    <p:extLst>
      <p:ext uri="{BB962C8B-B14F-4D97-AF65-F5344CB8AC3E}">
        <p14:creationId xmlns:p14="http://schemas.microsoft.com/office/powerpoint/2010/main" val="4265064614"/>
      </p:ext>
    </p:extLst>
  </p:cSld>
  <p:clrMap bg1="lt1" tx1="dk1" bg2="lt2" tx2="dk2" accent1="accent1" accent2="accent2" accent3="accent3" accent4="accent4" accent5="accent5" accent6="accent6" hlink="hlink" folHlink="folHlink"/>
  <p:hf sldNum="0" ftr="0" dt="0"/>
  <p:notesStyle>
    <a:lvl1pPr marL="0" algn="l" defTabSz="1031626" rtl="0" eaLnBrk="1" latinLnBrk="0" hangingPunct="1">
      <a:defRPr sz="1400" kern="1200">
        <a:solidFill>
          <a:schemeClr val="tx1"/>
        </a:solidFill>
        <a:latin typeface="+mn-lt"/>
        <a:ea typeface="+mn-ea"/>
        <a:cs typeface="+mn-cs"/>
      </a:defRPr>
    </a:lvl1pPr>
    <a:lvl2pPr marL="515813" algn="l" defTabSz="1031626" rtl="0" eaLnBrk="1" latinLnBrk="0" hangingPunct="1">
      <a:defRPr sz="1400" kern="1200">
        <a:solidFill>
          <a:schemeClr val="tx1"/>
        </a:solidFill>
        <a:latin typeface="+mn-lt"/>
        <a:ea typeface="+mn-ea"/>
        <a:cs typeface="+mn-cs"/>
      </a:defRPr>
    </a:lvl2pPr>
    <a:lvl3pPr marL="1031626" algn="l" defTabSz="1031626" rtl="0" eaLnBrk="1" latinLnBrk="0" hangingPunct="1">
      <a:defRPr sz="1400" kern="1200">
        <a:solidFill>
          <a:schemeClr val="tx1"/>
        </a:solidFill>
        <a:latin typeface="+mn-lt"/>
        <a:ea typeface="+mn-ea"/>
        <a:cs typeface="+mn-cs"/>
      </a:defRPr>
    </a:lvl3pPr>
    <a:lvl4pPr marL="1547439" algn="l" defTabSz="1031626" rtl="0" eaLnBrk="1" latinLnBrk="0" hangingPunct="1">
      <a:defRPr sz="1400" kern="1200">
        <a:solidFill>
          <a:schemeClr val="tx1"/>
        </a:solidFill>
        <a:latin typeface="+mn-lt"/>
        <a:ea typeface="+mn-ea"/>
        <a:cs typeface="+mn-cs"/>
      </a:defRPr>
    </a:lvl4pPr>
    <a:lvl5pPr marL="2063252" algn="l" defTabSz="1031626" rtl="0" eaLnBrk="1" latinLnBrk="0" hangingPunct="1">
      <a:defRPr sz="1400" kern="1200">
        <a:solidFill>
          <a:schemeClr val="tx1"/>
        </a:solidFill>
        <a:latin typeface="+mn-lt"/>
        <a:ea typeface="+mn-ea"/>
        <a:cs typeface="+mn-cs"/>
      </a:defRPr>
    </a:lvl5pPr>
    <a:lvl6pPr marL="2579065" algn="l" defTabSz="1031626" rtl="0" eaLnBrk="1" latinLnBrk="0" hangingPunct="1">
      <a:defRPr sz="1400" kern="1200">
        <a:solidFill>
          <a:schemeClr val="tx1"/>
        </a:solidFill>
        <a:latin typeface="+mn-lt"/>
        <a:ea typeface="+mn-ea"/>
        <a:cs typeface="+mn-cs"/>
      </a:defRPr>
    </a:lvl6pPr>
    <a:lvl7pPr marL="3094878" algn="l" defTabSz="1031626" rtl="0" eaLnBrk="1" latinLnBrk="0" hangingPunct="1">
      <a:defRPr sz="1400" kern="1200">
        <a:solidFill>
          <a:schemeClr val="tx1"/>
        </a:solidFill>
        <a:latin typeface="+mn-lt"/>
        <a:ea typeface="+mn-ea"/>
        <a:cs typeface="+mn-cs"/>
      </a:defRPr>
    </a:lvl7pPr>
    <a:lvl8pPr marL="3610691" algn="l" defTabSz="1031626" rtl="0" eaLnBrk="1" latinLnBrk="0" hangingPunct="1">
      <a:defRPr sz="1400" kern="1200">
        <a:solidFill>
          <a:schemeClr val="tx1"/>
        </a:solidFill>
        <a:latin typeface="+mn-lt"/>
        <a:ea typeface="+mn-ea"/>
        <a:cs typeface="+mn-cs"/>
      </a:defRPr>
    </a:lvl8pPr>
    <a:lvl9pPr marL="4126504" algn="l" defTabSz="103162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Espace réservé de l'image des diapositives 1">
            <a:extLst>
              <a:ext uri="{FF2B5EF4-FFF2-40B4-BE49-F238E27FC236}">
                <a16:creationId xmlns:a16="http://schemas.microsoft.com/office/drawing/2014/main" id="{82803FE6-4463-400B-911E-1AF20FA9C0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Espace réservé des commentaires 2">
            <a:extLst>
              <a:ext uri="{FF2B5EF4-FFF2-40B4-BE49-F238E27FC236}">
                <a16:creationId xmlns:a16="http://schemas.microsoft.com/office/drawing/2014/main" id="{09DC3F6D-FC78-4792-9949-0A0247D4E2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a:p>
        </p:txBody>
      </p:sp>
      <p:sp>
        <p:nvSpPr>
          <p:cNvPr id="209924" name="Espace réservé du numéro de diapositive 3">
            <a:extLst>
              <a:ext uri="{FF2B5EF4-FFF2-40B4-BE49-F238E27FC236}">
                <a16:creationId xmlns:a16="http://schemas.microsoft.com/office/drawing/2014/main" id="{FA483886-BE7C-477D-A32D-334FE7C2B12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9B15B0-1D97-4535-8756-5C980C935D57}" type="slidenum">
              <a:rPr lang="fr-BE" altLang="fr-FR">
                <a:latin typeface="Calibri" panose="020F0502020204030204" pitchFamily="34" charset="0"/>
              </a:rPr>
              <a:pPr eaLnBrk="1" hangingPunct="1"/>
              <a:t>3</a:t>
            </a:fld>
            <a:endParaRPr lang="fr-BE" altLang="fr-FR">
              <a:latin typeface="Calibri" panose="020F0502020204030204" pitchFamily="34" charset="0"/>
            </a:endParaRPr>
          </a:p>
        </p:txBody>
      </p:sp>
    </p:spTree>
    <p:extLst>
      <p:ext uri="{BB962C8B-B14F-4D97-AF65-F5344CB8AC3E}">
        <p14:creationId xmlns:p14="http://schemas.microsoft.com/office/powerpoint/2010/main" val="22837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19311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ce réservé de l'image des diapositives 1">
            <a:extLst>
              <a:ext uri="{FF2B5EF4-FFF2-40B4-BE49-F238E27FC236}">
                <a16:creationId xmlns:a16="http://schemas.microsoft.com/office/drawing/2014/main" id="{B25B4EBF-01CA-46EB-8531-EB1C9E662E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Espace réservé des commentaires 2">
            <a:extLst>
              <a:ext uri="{FF2B5EF4-FFF2-40B4-BE49-F238E27FC236}">
                <a16:creationId xmlns:a16="http://schemas.microsoft.com/office/drawing/2014/main" id="{CFA95526-DE56-4632-8629-29EE999212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dirty="0"/>
          </a:p>
        </p:txBody>
      </p:sp>
      <p:sp>
        <p:nvSpPr>
          <p:cNvPr id="208900" name="Espace réservé du numéro de diapositive 3">
            <a:extLst>
              <a:ext uri="{FF2B5EF4-FFF2-40B4-BE49-F238E27FC236}">
                <a16:creationId xmlns:a16="http://schemas.microsoft.com/office/drawing/2014/main" id="{50AF4851-9360-459D-A953-FF00A140792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CE249A-5C33-4339-97C5-3BE509CF8331}" type="slidenum">
              <a:rPr lang="fr-BE" altLang="fr-FR">
                <a:latin typeface="Calibri" panose="020F0502020204030204" pitchFamily="34" charset="0"/>
              </a:rPr>
              <a:pPr eaLnBrk="1" hangingPunct="1"/>
              <a:t>5</a:t>
            </a:fld>
            <a:endParaRPr lang="fr-BE" altLang="fr-FR">
              <a:latin typeface="Calibri" panose="020F0502020204030204" pitchFamily="34" charset="0"/>
            </a:endParaRPr>
          </a:p>
        </p:txBody>
      </p:sp>
    </p:spTree>
    <p:extLst>
      <p:ext uri="{BB962C8B-B14F-4D97-AF65-F5344CB8AC3E}">
        <p14:creationId xmlns:p14="http://schemas.microsoft.com/office/powerpoint/2010/main" val="161107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284128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365169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e l'en-tête 3"/>
          <p:cNvSpPr>
            <a:spLocks noGrp="1"/>
          </p:cNvSpPr>
          <p:nvPr>
            <p:ph type="hdr" sz="quarter"/>
          </p:nvPr>
        </p:nvSpPr>
        <p:spPr/>
        <p:txBody>
          <a:bodyPr/>
          <a:lstStyle/>
          <a:p>
            <a:r>
              <a:rPr lang="en-US"/>
              <a:t>My First Template</a:t>
            </a:r>
            <a:endParaRPr lang="en-US" dirty="0"/>
          </a:p>
        </p:txBody>
      </p:sp>
    </p:spTree>
    <p:extLst>
      <p:ext uri="{BB962C8B-B14F-4D97-AF65-F5344CB8AC3E}">
        <p14:creationId xmlns:p14="http://schemas.microsoft.com/office/powerpoint/2010/main" val="1595124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424" y="-308407"/>
            <a:ext cx="2575247" cy="1822859"/>
          </a:xfrm>
          <a:prstGeom prst="rect">
            <a:avLst/>
          </a:prstGeom>
        </p:spPr>
      </p:pic>
    </p:spTree>
    <p:extLst>
      <p:ext uri="{BB962C8B-B14F-4D97-AF65-F5344CB8AC3E}">
        <p14:creationId xmlns:p14="http://schemas.microsoft.com/office/powerpoint/2010/main" val="3517505988"/>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675042" y="1332970"/>
            <a:ext cx="2433209" cy="2445235"/>
          </a:xfrm>
          <a:prstGeom prst="roundRect">
            <a:avLst>
              <a:gd name="adj" fmla="val 8446"/>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374535" y="1116457"/>
            <a:ext cx="1354706" cy="1354390"/>
          </a:xfrm>
          <a:prstGeom prst="roundRect">
            <a:avLst>
              <a:gd name="adj" fmla="val 11041"/>
            </a:avLst>
          </a:prstGeom>
          <a:ln w="28575">
            <a:solidFill>
              <a:schemeClr val="accent1"/>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1917858" y="1116457"/>
            <a:ext cx="1354706" cy="1354390"/>
          </a:xfrm>
          <a:prstGeom prst="roundRect">
            <a:avLst>
              <a:gd name="adj" fmla="val 13151"/>
            </a:avLst>
          </a:prstGeom>
          <a:ln w="28575">
            <a:solidFill>
              <a:schemeClr val="accent2"/>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3461181" y="1116457"/>
            <a:ext cx="1354706" cy="1354390"/>
          </a:xfrm>
          <a:prstGeom prst="roundRect">
            <a:avLst>
              <a:gd name="adj" fmla="val 11744"/>
            </a:avLst>
          </a:prstGeom>
          <a:ln w="28575">
            <a:solidFill>
              <a:schemeClr val="accent3"/>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5006192" y="1116457"/>
            <a:ext cx="1354706" cy="1354390"/>
          </a:xfrm>
          <a:prstGeom prst="roundRect">
            <a:avLst>
              <a:gd name="adj" fmla="val 7524"/>
            </a:avLst>
          </a:prstGeom>
          <a:ln w="28575">
            <a:solidFill>
              <a:schemeClr val="accent4"/>
            </a:solidFill>
          </a:ln>
        </p:spPr>
        <p:txBody>
          <a:bodyPr anchor="b"/>
          <a:lstStyle>
            <a:lvl1pPr algn="ctr">
              <a:buNone/>
              <a:defRPr sz="10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05">
    <p:spTree>
      <p:nvGrpSpPr>
        <p:cNvPr id="1" name=""/>
        <p:cNvGrpSpPr/>
        <p:nvPr/>
      </p:nvGrpSpPr>
      <p:grpSpPr>
        <a:xfrm>
          <a:off x="0" y="0"/>
          <a:ext cx="0" cy="0"/>
          <a:chOff x="0" y="0"/>
          <a:chExt cx="0" cy="0"/>
        </a:xfrm>
      </p:grpSpPr>
      <p:sp>
        <p:nvSpPr>
          <p:cNvPr id="10" name="Picture Placeholder 6"/>
          <p:cNvSpPr>
            <a:spLocks noGrp="1"/>
          </p:cNvSpPr>
          <p:nvPr>
            <p:ph type="pic" sz="quarter" idx="16"/>
          </p:nvPr>
        </p:nvSpPr>
        <p:spPr>
          <a:xfrm>
            <a:off x="3169669" y="1307178"/>
            <a:ext cx="1354706" cy="1354390"/>
          </a:xfrm>
          <a:prstGeom prst="roundRect">
            <a:avLst>
              <a:gd name="adj" fmla="val 11744"/>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1" name="Picture Placeholder 6"/>
          <p:cNvSpPr>
            <a:spLocks noGrp="1"/>
          </p:cNvSpPr>
          <p:nvPr>
            <p:ph type="pic" sz="quarter" idx="17"/>
          </p:nvPr>
        </p:nvSpPr>
        <p:spPr>
          <a:xfrm>
            <a:off x="4630151" y="1307178"/>
            <a:ext cx="1354706" cy="1354390"/>
          </a:xfrm>
          <a:prstGeom prst="roundRect">
            <a:avLst>
              <a:gd name="adj" fmla="val 7524"/>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06">
    <p:spTree>
      <p:nvGrpSpPr>
        <p:cNvPr id="1" name=""/>
        <p:cNvGrpSpPr/>
        <p:nvPr/>
      </p:nvGrpSpPr>
      <p:grpSpPr>
        <a:xfrm>
          <a:off x="0" y="0"/>
          <a:ext cx="0" cy="0"/>
          <a:chOff x="0" y="0"/>
          <a:chExt cx="0" cy="0"/>
        </a:xfrm>
      </p:grpSpPr>
      <p:sp>
        <p:nvSpPr>
          <p:cNvPr id="16" name="Picture Placeholder 6"/>
          <p:cNvSpPr>
            <a:spLocks noGrp="1"/>
          </p:cNvSpPr>
          <p:nvPr>
            <p:ph type="pic" sz="quarter" idx="14"/>
          </p:nvPr>
        </p:nvSpPr>
        <p:spPr>
          <a:xfrm>
            <a:off x="2697518" y="2405288"/>
            <a:ext cx="973180" cy="972954"/>
          </a:xfrm>
          <a:prstGeom prst="ellipse">
            <a:avLst/>
          </a:prstGeom>
          <a:solidFill>
            <a:schemeClr val="bg1">
              <a:lumMod val="95000"/>
            </a:schemeClr>
          </a:solidFill>
          <a:ln w="28575">
            <a:solidFill>
              <a:schemeClr val="accent1"/>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5"/>
          </p:nvPr>
        </p:nvSpPr>
        <p:spPr>
          <a:xfrm>
            <a:off x="4043914" y="1033042"/>
            <a:ext cx="973180" cy="972954"/>
          </a:xfrm>
          <a:prstGeom prst="ellipse">
            <a:avLst/>
          </a:prstGeom>
          <a:solidFill>
            <a:schemeClr val="bg1">
              <a:lumMod val="95000"/>
            </a:schemeClr>
          </a:solidFill>
          <a:ln w="28575">
            <a:solidFill>
              <a:schemeClr val="accent2"/>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6"/>
          </p:nvPr>
        </p:nvSpPr>
        <p:spPr>
          <a:xfrm>
            <a:off x="5418560" y="2398767"/>
            <a:ext cx="973180" cy="972954"/>
          </a:xfrm>
          <a:prstGeom prst="ellipse">
            <a:avLst/>
          </a:prstGeom>
          <a:solidFill>
            <a:schemeClr val="bg1">
              <a:lumMod val="95000"/>
            </a:schemeClr>
          </a:solidFill>
          <a:ln w="28575">
            <a:solidFill>
              <a:schemeClr val="accent3"/>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4049373" y="3759287"/>
            <a:ext cx="973180" cy="972954"/>
          </a:xfrm>
          <a:prstGeom prst="ellipse">
            <a:avLst/>
          </a:prstGeom>
          <a:solidFill>
            <a:schemeClr val="bg1">
              <a:lumMod val="95000"/>
            </a:schemeClr>
          </a:solidFill>
          <a:ln w="28575">
            <a:solidFill>
              <a:schemeClr val="accent4"/>
            </a:solidFill>
          </a:ln>
        </p:spPr>
        <p:txBody>
          <a:bodyPr anchor="b"/>
          <a:lstStyle>
            <a:lvl1pPr algn="ctr">
              <a:buNone/>
              <a:defRPr sz="7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Pictures">
    <p:spTree>
      <p:nvGrpSpPr>
        <p:cNvPr id="1" name=""/>
        <p:cNvGrpSpPr/>
        <p:nvPr/>
      </p:nvGrpSpPr>
      <p:grpSpPr>
        <a:xfrm>
          <a:off x="0" y="0"/>
          <a:ext cx="0" cy="0"/>
          <a:chOff x="0" y="0"/>
          <a:chExt cx="0" cy="0"/>
        </a:xfrm>
      </p:grpSpPr>
      <p:sp>
        <p:nvSpPr>
          <p:cNvPr id="13" name="Picture Placeholder 6"/>
          <p:cNvSpPr>
            <a:spLocks noGrp="1"/>
          </p:cNvSpPr>
          <p:nvPr>
            <p:ph type="pic" sz="quarter" idx="10" hasCustomPrompt="1"/>
          </p:nvPr>
        </p:nvSpPr>
        <p:spPr>
          <a:xfrm>
            <a:off x="0" y="954312"/>
            <a:ext cx="9143998" cy="3691290"/>
          </a:xfrm>
          <a:prstGeom prst="downArrowCallout">
            <a:avLst>
              <a:gd name="adj1" fmla="val 50000"/>
              <a:gd name="adj2" fmla="val 15352"/>
              <a:gd name="adj3" fmla="val 5443"/>
              <a:gd name="adj4" fmla="val 94557"/>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4456786" cy="4587995"/>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ne Righ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4687214" y="-20565"/>
            <a:ext cx="4456786" cy="4530388"/>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3222955"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7"/>
            <a:ext cx="2698091" cy="265757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241532359"/>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Pictures 03">
    <p:spTree>
      <p:nvGrpSpPr>
        <p:cNvPr id="1" name=""/>
        <p:cNvGrpSpPr/>
        <p:nvPr/>
      </p:nvGrpSpPr>
      <p:grpSpPr>
        <a:xfrm>
          <a:off x="0" y="0"/>
          <a:ext cx="0" cy="0"/>
          <a:chOff x="0" y="0"/>
          <a:chExt cx="0" cy="0"/>
        </a:xfrm>
      </p:grpSpPr>
      <p:sp>
        <p:nvSpPr>
          <p:cNvPr id="20" name="Picture Placeholder 6"/>
          <p:cNvSpPr>
            <a:spLocks noGrp="1"/>
          </p:cNvSpPr>
          <p:nvPr>
            <p:ph type="pic" sz="quarter" idx="10" hasCustomPrompt="1"/>
          </p:nvPr>
        </p:nvSpPr>
        <p:spPr>
          <a:xfrm>
            <a:off x="356921"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3270925"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6181346" y="1084243"/>
            <a:ext cx="2602150" cy="176376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550018"/>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6308361" y="1181528"/>
            <a:ext cx="2698091" cy="2550017"/>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424" y="-308407"/>
            <a:ext cx="2575247" cy="1822859"/>
          </a:xfrm>
          <a:prstGeom prst="rect">
            <a:avLst/>
          </a:prstGeom>
        </p:spPr>
      </p:pic>
    </p:spTree>
    <p:extLst>
      <p:ext uri="{BB962C8B-B14F-4D97-AF65-F5344CB8AC3E}">
        <p14:creationId xmlns:p14="http://schemas.microsoft.com/office/powerpoint/2010/main" val="1927015575"/>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37549" y="1181527"/>
            <a:ext cx="2698091" cy="2550018"/>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269811161"/>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iddle Picture">
    <p:spTree>
      <p:nvGrpSpPr>
        <p:cNvPr id="1" name=""/>
        <p:cNvGrpSpPr/>
        <p:nvPr/>
      </p:nvGrpSpPr>
      <p:grpSpPr>
        <a:xfrm>
          <a:off x="0" y="0"/>
          <a:ext cx="0" cy="0"/>
          <a:chOff x="0" y="0"/>
          <a:chExt cx="0" cy="0"/>
        </a:xfrm>
      </p:grpSpPr>
      <p:sp>
        <p:nvSpPr>
          <p:cNvPr id="5" name="Picture Placeholder 6"/>
          <p:cNvSpPr>
            <a:spLocks noGrp="1"/>
          </p:cNvSpPr>
          <p:nvPr>
            <p:ph type="pic" sz="quarter" idx="10" hasCustomPrompt="1"/>
          </p:nvPr>
        </p:nvSpPr>
        <p:spPr>
          <a:xfrm>
            <a:off x="3765503" y="1036926"/>
            <a:ext cx="2520524" cy="3723890"/>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097281" y="1318654"/>
            <a:ext cx="2437794" cy="3202641"/>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5608927" y="1318654"/>
            <a:ext cx="2437794" cy="3202641"/>
          </a:xfrm>
          <a:prstGeom prst="rect">
            <a:avLst/>
          </a:prstGeom>
          <a:solidFill>
            <a:schemeClr val="bg1">
              <a:lumMod val="95000"/>
            </a:schemeClr>
          </a:solidFill>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3258581" y="1079134"/>
            <a:ext cx="2735941" cy="3681682"/>
          </a:xfrm>
          <a:prstGeom prst="rect">
            <a:avLst/>
          </a:prstGeom>
          <a:solidFill>
            <a:schemeClr val="bg1">
              <a:lumMod val="95000"/>
            </a:schemeClr>
          </a:solidFill>
        </p:spPr>
        <p:txBody>
          <a:bodyPr anchor="t"/>
          <a:lstStyle>
            <a:lvl1pPr algn="ctr" rtl="0">
              <a:buNone/>
              <a:defRPr sz="12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Pictures 02">
    <p:spTree>
      <p:nvGrpSpPr>
        <p:cNvPr id="1" name=""/>
        <p:cNvGrpSpPr/>
        <p:nvPr/>
      </p:nvGrpSpPr>
      <p:grpSpPr>
        <a:xfrm>
          <a:off x="0" y="0"/>
          <a:ext cx="0" cy="0"/>
          <a:chOff x="0" y="0"/>
          <a:chExt cx="0" cy="0"/>
        </a:xfrm>
      </p:grpSpPr>
      <p:sp>
        <p:nvSpPr>
          <p:cNvPr id="29" name="Picture Placeholder 6"/>
          <p:cNvSpPr>
            <a:spLocks noGrp="1"/>
          </p:cNvSpPr>
          <p:nvPr>
            <p:ph type="pic" sz="quarter" idx="10" hasCustomPrompt="1"/>
          </p:nvPr>
        </p:nvSpPr>
        <p:spPr>
          <a:xfrm>
            <a:off x="356920"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3270925"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6181346" y="901148"/>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356920"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6181346"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3270925" y="2854619"/>
            <a:ext cx="2602150" cy="1774034"/>
          </a:xfrm>
          <a:prstGeom prst="rect">
            <a:avLst/>
          </a:prstGeom>
          <a:solidFill>
            <a:schemeClr val="bg1">
              <a:lumMod val="95000"/>
            </a:schemeClr>
          </a:solidFill>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22250" y="161925"/>
            <a:ext cx="4410075" cy="4426070"/>
          </a:xfrm>
          <a:prstGeom prst="round1Rect">
            <a:avLst>
              <a:gd name="adj" fmla="val 5318"/>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4805150" y="162540"/>
            <a:ext cx="4116180" cy="3388530"/>
          </a:xfrm>
          <a:prstGeom prst="round1Rect">
            <a:avLst>
              <a:gd name="adj" fmla="val 6441"/>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4805149" y="3734164"/>
            <a:ext cx="4116180" cy="853831"/>
          </a:xfrm>
          <a:prstGeom prst="rect">
            <a:avLst/>
          </a:prstGeom>
          <a:solidFill>
            <a:schemeClr val="bg1">
              <a:lumMod val="95000"/>
            </a:schemeClr>
          </a:solidFill>
        </p:spPr>
        <p:txBody>
          <a:bodyPr anchor="b"/>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83EFD4E9-2803-364D-91D0-5BD73EE4A1BF}"/>
              </a:ext>
            </a:extLst>
          </p:cNvPr>
          <p:cNvSpPr txBox="1">
            <a:spLocks/>
          </p:cNvSpPr>
          <p:nvPr userDrawn="1"/>
        </p:nvSpPr>
        <p:spPr>
          <a:xfrm>
            <a:off x="666668" y="948474"/>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Two Column Text Slid</a:t>
            </a:r>
          </a:p>
        </p:txBody>
      </p:sp>
      <p:sp>
        <p:nvSpPr>
          <p:cNvPr id="4" name="TextBox 3">
            <a:extLst>
              <a:ext uri="{FF2B5EF4-FFF2-40B4-BE49-F238E27FC236}">
                <a16:creationId xmlns:a16="http://schemas.microsoft.com/office/drawing/2014/main" id="{4D55BF2A-BE97-4F44-BC5D-B67E2A59D9FD}"/>
              </a:ext>
            </a:extLst>
          </p:cNvPr>
          <p:cNvSpPr txBox="1"/>
          <p:nvPr userDrawn="1"/>
        </p:nvSpPr>
        <p:spPr>
          <a:xfrm>
            <a:off x="666668" y="1182711"/>
            <a:ext cx="3685064" cy="3231654"/>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don't look even slightly believable. </a:t>
            </a:r>
            <a:endParaRPr lang="en-US" sz="1400" dirty="0">
              <a:solidFill>
                <a:schemeClr val="tx1">
                  <a:lumMod val="50000"/>
                  <a:lumOff val="50000"/>
                </a:schemeClr>
              </a:solidFill>
            </a:endParaRPr>
          </a:p>
        </p:txBody>
      </p:sp>
      <p:sp>
        <p:nvSpPr>
          <p:cNvPr id="5" name="Text Placeholder 8">
            <a:extLst>
              <a:ext uri="{FF2B5EF4-FFF2-40B4-BE49-F238E27FC236}">
                <a16:creationId xmlns:a16="http://schemas.microsoft.com/office/drawing/2014/main" id="{F48E3BE3-BCB1-9842-9302-FC2E3C29CC16}"/>
              </a:ext>
            </a:extLst>
          </p:cNvPr>
          <p:cNvSpPr txBox="1">
            <a:spLocks/>
          </p:cNvSpPr>
          <p:nvPr userDrawn="1"/>
        </p:nvSpPr>
        <p:spPr>
          <a:xfrm>
            <a:off x="4786868" y="948474"/>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Two Column Text Slid</a:t>
            </a:r>
          </a:p>
        </p:txBody>
      </p:sp>
      <p:sp>
        <p:nvSpPr>
          <p:cNvPr id="6" name="TextBox 5">
            <a:extLst>
              <a:ext uri="{FF2B5EF4-FFF2-40B4-BE49-F238E27FC236}">
                <a16:creationId xmlns:a16="http://schemas.microsoft.com/office/drawing/2014/main" id="{0885899B-F484-0945-AF7F-E72235A8BA38}"/>
              </a:ext>
            </a:extLst>
          </p:cNvPr>
          <p:cNvSpPr txBox="1"/>
          <p:nvPr userDrawn="1"/>
        </p:nvSpPr>
        <p:spPr>
          <a:xfrm>
            <a:off x="4786868" y="1237066"/>
            <a:ext cx="3685064" cy="3231654"/>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don't look even slightly believable.</a:t>
            </a:r>
          </a:p>
        </p:txBody>
      </p:sp>
    </p:spTree>
    <p:extLst>
      <p:ext uri="{BB962C8B-B14F-4D97-AF65-F5344CB8AC3E}">
        <p14:creationId xmlns:p14="http://schemas.microsoft.com/office/powerpoint/2010/main" val="39638718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654059" y="1260100"/>
            <a:ext cx="1887010" cy="329264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000"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404911891"/>
      </p:ext>
    </p:extLst>
  </p:cSld>
  <p:clrMapOvr>
    <a:masterClrMapping/>
  </p:clrMapOvr>
  <p:transition spd="med">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3790" y="406017"/>
            <a:ext cx="5638800" cy="353524"/>
          </a:xfrm>
          <a:prstGeom prst="rect">
            <a:avLst/>
          </a:prstGeom>
        </p:spPr>
        <p:txBody>
          <a:bodyPr wrap="none" lIns="0" tIns="0" rIns="0" bIns="0" anchor="ctr">
            <a:noAutofit/>
          </a:bodyPr>
          <a:lstStyle>
            <a:lvl1pPr algn="r">
              <a:defRPr sz="2000"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4367790" y="758008"/>
            <a:ext cx="4114800" cy="200746"/>
          </a:xfrm>
          <a:prstGeom prst="rect">
            <a:avLst/>
          </a:prstGeom>
        </p:spPr>
        <p:txBody>
          <a:bodyPr wrap="square" lIns="0" tIns="0" rIns="0" bIns="0" anchor="ctr">
            <a:noAutofit/>
          </a:bodyPr>
          <a:lstStyle>
            <a:lvl1pPr marL="0" indent="0" algn="r">
              <a:buNone/>
              <a:defRPr sz="105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Free Blank With Foot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867991" y="1472626"/>
            <a:ext cx="1421516" cy="1421092"/>
          </a:xfrm>
          <a:prstGeom prst="roundRect">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2822643" y="1472626"/>
            <a:ext cx="1421516" cy="1421092"/>
          </a:xfrm>
          <a:prstGeom prst="roundRect">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4829092" y="1472626"/>
            <a:ext cx="1421516" cy="1421092"/>
          </a:xfrm>
          <a:prstGeom prst="roundRect">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6835350" y="1472626"/>
            <a:ext cx="1421516" cy="1421092"/>
          </a:xfrm>
          <a:prstGeom prst="roundRect">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a:t>Image Holder</a:t>
            </a:r>
          </a:p>
        </p:txBody>
      </p:sp>
      <p:sp>
        <p:nvSpPr>
          <p:cNvPr id="1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5416690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1" y="1"/>
            <a:ext cx="9144000" cy="2974997"/>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3418406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eam01">
    <p:spTree>
      <p:nvGrpSpPr>
        <p:cNvPr id="1" name=""/>
        <p:cNvGrpSpPr/>
        <p:nvPr/>
      </p:nvGrpSpPr>
      <p:grpSpPr>
        <a:xfrm>
          <a:off x="0" y="0"/>
          <a:ext cx="0" cy="0"/>
          <a:chOff x="0" y="0"/>
          <a:chExt cx="0" cy="0"/>
        </a:xfrm>
      </p:grpSpPr>
      <p:sp>
        <p:nvSpPr>
          <p:cNvPr id="11" name="Picture Placeholder 7"/>
          <p:cNvSpPr>
            <a:spLocks noGrp="1"/>
          </p:cNvSpPr>
          <p:nvPr>
            <p:ph type="pic" sz="quarter" idx="10" hasCustomPrompt="1"/>
          </p:nvPr>
        </p:nvSpPr>
        <p:spPr>
          <a:xfrm>
            <a:off x="0" y="1215381"/>
            <a:ext cx="9144000" cy="3257400"/>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
        <p:nvSpPr>
          <p:cNvPr id="7"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2796383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09">
    <p:spTree>
      <p:nvGrpSpPr>
        <p:cNvPr id="1" name=""/>
        <p:cNvGrpSpPr/>
        <p:nvPr/>
      </p:nvGrpSpPr>
      <p:grpSpPr>
        <a:xfrm>
          <a:off x="0" y="0"/>
          <a:ext cx="0" cy="0"/>
          <a:chOff x="0" y="0"/>
          <a:chExt cx="0" cy="0"/>
        </a:xfrm>
      </p:grpSpPr>
      <p:sp>
        <p:nvSpPr>
          <p:cNvPr id="7" name="Picture Placeholder 7"/>
          <p:cNvSpPr>
            <a:spLocks noGrp="1"/>
          </p:cNvSpPr>
          <p:nvPr>
            <p:ph type="pic" sz="quarter" idx="15" hasCustomPrompt="1"/>
          </p:nvPr>
        </p:nvSpPr>
        <p:spPr>
          <a:xfrm>
            <a:off x="660456" y="1419611"/>
            <a:ext cx="3681115" cy="3225991"/>
          </a:xfrm>
          <a:prstGeom prst="rect">
            <a:avLst/>
          </a:prstGeom>
          <a:solidFill>
            <a:schemeClr val="bg1">
              <a:lumMod val="95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
        <p:nvSpPr>
          <p:cNvPr id="22"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23"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3793993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492041" y="1211542"/>
            <a:ext cx="2780547" cy="1579784"/>
          </a:xfrm>
          <a:prstGeom prst="rect">
            <a:avLst/>
          </a:prstGeom>
          <a:solidFill>
            <a:schemeClr val="bg1">
              <a:lumMod val="95000"/>
            </a:schemeClr>
          </a:solidFill>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
        <p:nvSpPr>
          <p:cNvPr id="55" name="Picture Placeholder 7"/>
          <p:cNvSpPr>
            <a:spLocks noGrp="1"/>
          </p:cNvSpPr>
          <p:nvPr>
            <p:ph type="pic" sz="quarter" idx="15" hasCustomPrompt="1"/>
          </p:nvPr>
        </p:nvSpPr>
        <p:spPr>
          <a:xfrm>
            <a:off x="2848738" y="2127250"/>
            <a:ext cx="2031271" cy="1270468"/>
          </a:xfrm>
          <a:prstGeom prst="rect">
            <a:avLst/>
          </a:prstGeom>
          <a:solidFill>
            <a:schemeClr val="bg1">
              <a:lumMod val="95000"/>
            </a:schemeClr>
          </a:solidFill>
          <a:ln>
            <a:noFill/>
          </a:ln>
        </p:spPr>
        <p:txBody>
          <a:bodyPr bIns="457200" anchor="b"/>
          <a:lstStyle>
            <a:lvl1pPr algn="ctr">
              <a:buNone/>
              <a:defRPr sz="1100">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1076939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6473031" y="982438"/>
            <a:ext cx="1780328" cy="2385429"/>
          </a:xfrm>
          <a:prstGeom prst="rect">
            <a:avLst/>
          </a:prstGeom>
          <a:solidFill>
            <a:schemeClr val="bg1">
              <a:lumMod val="95000"/>
            </a:schemeClr>
          </a:solidFill>
          <a:ln>
            <a:noFill/>
          </a:ln>
        </p:spPr>
        <p:txBody>
          <a:bodyPr bIns="457200" anchor="b"/>
          <a:lstStyle>
            <a:lvl1pPr algn="ctr">
              <a:buNone/>
              <a:defRPr sz="400">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5913617" y="2049672"/>
            <a:ext cx="786824" cy="1417427"/>
          </a:xfrm>
          <a:prstGeom prst="rect">
            <a:avLst/>
          </a:prstGeom>
          <a:solidFill>
            <a:schemeClr val="bg1">
              <a:lumMod val="95000"/>
            </a:schemeClr>
          </a:solidFill>
          <a:ln>
            <a:noFill/>
          </a:ln>
        </p:spPr>
        <p:txBody>
          <a:bodyPr bIns="457200" anchor="b"/>
          <a:lstStyle>
            <a:lvl1pPr algn="ctr">
              <a:buNone/>
              <a:defRPr sz="400">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931162547"/>
      </p:ext>
    </p:extLst>
  </p:cSld>
  <p:clrMapOvr>
    <a:masterClrMapping/>
  </p:clrMapOvr>
  <p:transition spd="med">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0" name="Picture Placeholder 7"/>
          <p:cNvSpPr>
            <a:spLocks noGrp="1"/>
          </p:cNvSpPr>
          <p:nvPr>
            <p:ph type="pic" sz="quarter" idx="10" hasCustomPrompt="1"/>
          </p:nvPr>
        </p:nvSpPr>
        <p:spPr>
          <a:xfrm>
            <a:off x="647310" y="1086669"/>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
        <p:nvSpPr>
          <p:cNvPr id="11" name="Picture Placeholder 7"/>
          <p:cNvSpPr>
            <a:spLocks noGrp="1"/>
          </p:cNvSpPr>
          <p:nvPr>
            <p:ph type="pic" sz="quarter" idx="11" hasCustomPrompt="1"/>
          </p:nvPr>
        </p:nvSpPr>
        <p:spPr>
          <a:xfrm>
            <a:off x="4786868" y="1086669"/>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72156020"/>
      </p:ext>
    </p:extLst>
  </p:cSld>
  <p:clrMapOvr>
    <a:masterClrMapping/>
  </p:clrMapOvr>
  <p:transition spd="med">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11" name="Picture Placeholder 7"/>
          <p:cNvSpPr>
            <a:spLocks noGrp="1"/>
          </p:cNvSpPr>
          <p:nvPr>
            <p:ph type="pic" sz="quarter" idx="11" hasCustomPrompt="1"/>
          </p:nvPr>
        </p:nvSpPr>
        <p:spPr>
          <a:xfrm>
            <a:off x="4786868" y="2283715"/>
            <a:ext cx="3709822" cy="2304280"/>
          </a:xfrm>
          <a:prstGeom prst="rect">
            <a:avLst/>
          </a:prstGeom>
          <a:solidFill>
            <a:schemeClr val="bg1">
              <a:lumMod val="95000"/>
            </a:schemeClr>
          </a:solidFill>
          <a:ln>
            <a:noFill/>
          </a:ln>
        </p:spPr>
        <p:txBody>
          <a:bodyPr bIns="457200" anchor="b"/>
          <a:lstStyle>
            <a:lvl1pPr algn="ctr">
              <a:buNone/>
              <a:defRPr sz="10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45219433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13958339-DAE0-6744-B769-BEF43D5BA592}"/>
              </a:ext>
            </a:extLst>
          </p:cNvPr>
          <p:cNvSpPr txBox="1">
            <a:spLocks/>
          </p:cNvSpPr>
          <p:nvPr userDrawn="1"/>
        </p:nvSpPr>
        <p:spPr>
          <a:xfrm>
            <a:off x="666668" y="1172392"/>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One Column Text Slide</a:t>
            </a:r>
          </a:p>
        </p:txBody>
      </p:sp>
      <p:sp>
        <p:nvSpPr>
          <p:cNvPr id="6" name="TextBox 5">
            <a:extLst>
              <a:ext uri="{FF2B5EF4-FFF2-40B4-BE49-F238E27FC236}">
                <a16:creationId xmlns:a16="http://schemas.microsoft.com/office/drawing/2014/main" id="{76A6F5CB-C268-D447-B0D5-8A58A7878EBF}"/>
              </a:ext>
            </a:extLst>
          </p:cNvPr>
          <p:cNvSpPr txBox="1"/>
          <p:nvPr userDrawn="1"/>
        </p:nvSpPr>
        <p:spPr>
          <a:xfrm>
            <a:off x="666668" y="1419610"/>
            <a:ext cx="7822608"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predefined chunks as necessary, making this the first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 but the majority have suffered alteration in some form, by injected </a:t>
            </a:r>
            <a:r>
              <a:rPr lang="en-US" sz="1400" dirty="0" err="1">
                <a:solidFill>
                  <a:schemeClr val="tx1">
                    <a:lumMod val="50000"/>
                    <a:lumOff val="50000"/>
                  </a:schemeClr>
                </a:solidFill>
                <a:latin typeface="Calibri" panose="020F0502020204030204" pitchFamily="34" charset="0"/>
                <a:cs typeface="Calibri" panose="020F0502020204030204" pitchFamily="34" charset="0"/>
              </a:rPr>
              <a:t>humour</a:t>
            </a:r>
            <a:r>
              <a:rPr lang="en-US" sz="1400" dirty="0">
                <a:solidFill>
                  <a:schemeClr val="tx1">
                    <a:lumMod val="50000"/>
                    <a:lumOff val="50000"/>
                  </a:schemeClr>
                </a:solidFill>
                <a:latin typeface="Calibri" panose="020F0502020204030204" pitchFamily="34" charset="0"/>
                <a:cs typeface="Calibri" panose="020F0502020204030204" pitchFamily="34" charset="0"/>
              </a:rPr>
              <a:t>, or randomized words which don't look even slightly believable. If you are going to use A passage of lorem ipsum, you need to be sure there isn't anything embarrassing hidden in the middle of text. All the lorem ipsum generators.</a:t>
            </a:r>
          </a:p>
        </p:txBody>
      </p:sp>
      <p:sp>
        <p:nvSpPr>
          <p:cNvPr id="9" name="Title 1">
            <a:extLst>
              <a:ext uri="{FF2B5EF4-FFF2-40B4-BE49-F238E27FC236}">
                <a16:creationId xmlns:a16="http://schemas.microsoft.com/office/drawing/2014/main" id="{664E27D0-0CFB-434E-A2EC-59DE2221D53E}"/>
              </a:ext>
            </a:extLst>
          </p:cNvPr>
          <p:cNvSpPr>
            <a:spLocks noGrp="1"/>
          </p:cNvSpPr>
          <p:nvPr>
            <p:ph type="title" hasCustomPrompt="1"/>
          </p:nvPr>
        </p:nvSpPr>
        <p:spPr>
          <a:xfrm>
            <a:off x="250257" y="614075"/>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659B1942-748C-7C47-82DA-FA64349FF8E3}"/>
              </a:ext>
            </a:extLst>
          </p:cNvPr>
          <p:cNvSpPr>
            <a:spLocks noGrp="1"/>
          </p:cNvSpPr>
          <p:nvPr>
            <p:ph type="body" sz="half" idx="2" hasCustomPrompt="1"/>
          </p:nvPr>
        </p:nvSpPr>
        <p:spPr>
          <a:xfrm>
            <a:off x="250257" y="966066"/>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7F7F4-B79F-40A6-93F8-C9BFEAD7F568}"/>
              </a:ext>
            </a:extLst>
          </p:cNvPr>
          <p:cNvSpPr>
            <a:spLocks noGrp="1"/>
          </p:cNvSpPr>
          <p:nvPr>
            <p:ph type="title"/>
          </p:nvPr>
        </p:nvSpPr>
        <p:spPr>
          <a:xfrm>
            <a:off x="628650" y="273844"/>
            <a:ext cx="7886700" cy="994172"/>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B84BECA-E612-47A3-8D72-F343E29F9BC4}"/>
              </a:ext>
            </a:extLst>
          </p:cNvPr>
          <p:cNvSpPr>
            <a:spLocks noGrp="1"/>
          </p:cNvSpPr>
          <p:nvPr>
            <p:ph idx="1"/>
          </p:nvPr>
        </p:nvSpPr>
        <p:spPr>
          <a:xfrm>
            <a:off x="628650" y="1369219"/>
            <a:ext cx="78867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E137DCF-131A-46BB-9925-9D7632C49E93}"/>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24-11-23</a:t>
            </a:fld>
            <a:endParaRPr lang="fr-BE"/>
          </a:p>
        </p:txBody>
      </p:sp>
      <p:sp>
        <p:nvSpPr>
          <p:cNvPr id="5" name="Espace réservé du pied de page 4">
            <a:extLst>
              <a:ext uri="{FF2B5EF4-FFF2-40B4-BE49-F238E27FC236}">
                <a16:creationId xmlns:a16="http://schemas.microsoft.com/office/drawing/2014/main" id="{F460BB98-AB05-46BD-BE19-256D46FC0AFB}"/>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34E805E4-C9ED-433C-B91F-AF4A4224F70C}"/>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3197911954"/>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433B397-21A1-4586-9149-5C196757504B}"/>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24-11-23</a:t>
            </a:fld>
            <a:endParaRPr lang="fr-BE"/>
          </a:p>
        </p:txBody>
      </p:sp>
      <p:sp>
        <p:nvSpPr>
          <p:cNvPr id="3" name="Espace réservé du pied de page 2">
            <a:extLst>
              <a:ext uri="{FF2B5EF4-FFF2-40B4-BE49-F238E27FC236}">
                <a16:creationId xmlns:a16="http://schemas.microsoft.com/office/drawing/2014/main" id="{29032088-4C1E-43D6-8BE9-6D4001E0FD66}"/>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4" name="Espace réservé du numéro de diapositive 3">
            <a:extLst>
              <a:ext uri="{FF2B5EF4-FFF2-40B4-BE49-F238E27FC236}">
                <a16:creationId xmlns:a16="http://schemas.microsoft.com/office/drawing/2014/main" id="{AAF8C621-95DA-4266-9008-4A631B338847}"/>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53479556"/>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E3B9D-6CC5-4BC8-ACC1-802AA1C08A7B}"/>
              </a:ext>
            </a:extLst>
          </p:cNvPr>
          <p:cNvSpPr>
            <a:spLocks noGrp="1"/>
          </p:cNvSpPr>
          <p:nvPr>
            <p:ph type="title"/>
          </p:nvPr>
        </p:nvSpPr>
        <p:spPr>
          <a:xfrm>
            <a:off x="628650" y="273844"/>
            <a:ext cx="7886700" cy="994172"/>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455D5F5-19EA-4333-A15A-E5E2C576365E}"/>
              </a:ext>
            </a:extLst>
          </p:cNvPr>
          <p:cNvSpPr>
            <a:spLocks noGrp="1"/>
          </p:cNvSpPr>
          <p:nvPr>
            <p:ph sz="half" idx="1"/>
          </p:nvPr>
        </p:nvSpPr>
        <p:spPr>
          <a:xfrm>
            <a:off x="628650" y="1369219"/>
            <a:ext cx="38862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F3781F68-4686-49E0-A1E8-E77BCA8B0F83}"/>
              </a:ext>
            </a:extLst>
          </p:cNvPr>
          <p:cNvSpPr>
            <a:spLocks noGrp="1"/>
          </p:cNvSpPr>
          <p:nvPr>
            <p:ph sz="half" idx="2"/>
          </p:nvPr>
        </p:nvSpPr>
        <p:spPr>
          <a:xfrm>
            <a:off x="4629150" y="1369219"/>
            <a:ext cx="3886200" cy="3263504"/>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CED93C1D-3D95-4D66-8B4F-40761074077D}"/>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24-11-23</a:t>
            </a:fld>
            <a:endParaRPr lang="fr-BE"/>
          </a:p>
        </p:txBody>
      </p:sp>
      <p:sp>
        <p:nvSpPr>
          <p:cNvPr id="6" name="Espace réservé du pied de page 5">
            <a:extLst>
              <a:ext uri="{FF2B5EF4-FFF2-40B4-BE49-F238E27FC236}">
                <a16:creationId xmlns:a16="http://schemas.microsoft.com/office/drawing/2014/main" id="{96FF0705-456F-41F3-8F51-08E3B269C1EE}"/>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AA3BB6D0-9D0D-4244-9801-D0B17B3F3A56}"/>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1549199158"/>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60FC0-3701-4741-90CB-802DFD4727F5}"/>
              </a:ext>
            </a:extLst>
          </p:cNvPr>
          <p:cNvSpPr>
            <a:spLocks noGrp="1"/>
          </p:cNvSpPr>
          <p:nvPr>
            <p:ph type="title"/>
          </p:nvPr>
        </p:nvSpPr>
        <p:spPr>
          <a:xfrm>
            <a:off x="629841" y="273844"/>
            <a:ext cx="7886700" cy="994172"/>
          </a:xfrm>
          <a:prstGeom prst="rect">
            <a:avLst/>
          </a:prstGeo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042FC837-0481-4A67-B2A8-8DC13FB76415}"/>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67A4691-14AE-4114-B6C2-5A6CC97708F6}"/>
              </a:ext>
            </a:extLst>
          </p:cNvPr>
          <p:cNvSpPr>
            <a:spLocks noGrp="1"/>
          </p:cNvSpPr>
          <p:nvPr>
            <p:ph sz="half" idx="2"/>
          </p:nvPr>
        </p:nvSpPr>
        <p:spPr>
          <a:xfrm>
            <a:off x="629842" y="1878806"/>
            <a:ext cx="3868340" cy="2763441"/>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D67EADBF-46C8-41F1-88E1-D9B132AD99C4}"/>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558BD2D-A0C5-4701-9A2F-15453056AA2C}"/>
              </a:ext>
            </a:extLst>
          </p:cNvPr>
          <p:cNvSpPr>
            <a:spLocks noGrp="1"/>
          </p:cNvSpPr>
          <p:nvPr>
            <p:ph sz="quarter" idx="4"/>
          </p:nvPr>
        </p:nvSpPr>
        <p:spPr>
          <a:xfrm>
            <a:off x="4629150" y="1878806"/>
            <a:ext cx="3887391" cy="2763441"/>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2C8D4B8E-BD90-418B-AD6B-DAB0536F0C36}"/>
              </a:ext>
            </a:extLst>
          </p:cNvPr>
          <p:cNvSpPr>
            <a:spLocks noGrp="1"/>
          </p:cNvSpPr>
          <p:nvPr>
            <p:ph type="dt" sz="half" idx="10"/>
          </p:nvPr>
        </p:nvSpPr>
        <p:spPr>
          <a:xfrm>
            <a:off x="628650" y="4767263"/>
            <a:ext cx="2057400" cy="273844"/>
          </a:xfrm>
          <a:prstGeom prst="rect">
            <a:avLst/>
          </a:prstGeom>
        </p:spPr>
        <p:txBody>
          <a:bodyPr/>
          <a:lstStyle/>
          <a:p>
            <a:fld id="{3BE6E90E-9147-4A21-9C51-E0E936241801}" type="datetimeFigureOut">
              <a:rPr lang="fr-BE" smtClean="0"/>
              <a:pPr/>
              <a:t>24-11-23</a:t>
            </a:fld>
            <a:endParaRPr lang="fr-BE"/>
          </a:p>
        </p:txBody>
      </p:sp>
      <p:sp>
        <p:nvSpPr>
          <p:cNvPr id="8" name="Espace réservé du pied de page 7">
            <a:extLst>
              <a:ext uri="{FF2B5EF4-FFF2-40B4-BE49-F238E27FC236}">
                <a16:creationId xmlns:a16="http://schemas.microsoft.com/office/drawing/2014/main" id="{CDFBDDB6-2144-4D0C-991E-A0284C9769B5}"/>
              </a:ext>
            </a:extLst>
          </p:cNvPr>
          <p:cNvSpPr>
            <a:spLocks noGrp="1"/>
          </p:cNvSpPr>
          <p:nvPr>
            <p:ph type="ftr" sz="quarter" idx="11"/>
          </p:nvPr>
        </p:nvSpPr>
        <p:spPr>
          <a:xfrm>
            <a:off x="3028950" y="4767263"/>
            <a:ext cx="3086100" cy="273844"/>
          </a:xfrm>
          <a:prstGeom prst="rect">
            <a:avLst/>
          </a:prstGeom>
        </p:spPr>
        <p:txBody>
          <a:bodyPr/>
          <a:lstStyle/>
          <a:p>
            <a:endParaRPr lang="fr-BE"/>
          </a:p>
        </p:txBody>
      </p:sp>
      <p:sp>
        <p:nvSpPr>
          <p:cNvPr id="9" name="Espace réservé du numéro de diapositive 8">
            <a:extLst>
              <a:ext uri="{FF2B5EF4-FFF2-40B4-BE49-F238E27FC236}">
                <a16:creationId xmlns:a16="http://schemas.microsoft.com/office/drawing/2014/main" id="{678DACF5-108C-4377-B278-8E3A988EA311}"/>
              </a:ext>
            </a:extLst>
          </p:cNvPr>
          <p:cNvSpPr>
            <a:spLocks noGrp="1"/>
          </p:cNvSpPr>
          <p:nvPr>
            <p:ph type="sldNum" sz="quarter" idx="12"/>
          </p:nvPr>
        </p:nvSpPr>
        <p:spPr>
          <a:xfrm>
            <a:off x="6457950" y="4767263"/>
            <a:ext cx="2057400" cy="273844"/>
          </a:xfrm>
          <a:prstGeom prst="rect">
            <a:avLst/>
          </a:prstGeom>
        </p:spPr>
        <p:txBody>
          <a:bodyPr/>
          <a:lstStyle/>
          <a:p>
            <a:fld id="{46DE695E-3FA1-4A90-8C29-C69B98F11C7A}" type="slidenum">
              <a:rPr lang="fr-BE" smtClean="0"/>
              <a:pPr/>
              <a:t>‹N°›</a:t>
            </a:fld>
            <a:endParaRPr lang="fr-BE"/>
          </a:p>
        </p:txBody>
      </p:sp>
    </p:spTree>
    <p:extLst>
      <p:ext uri="{BB962C8B-B14F-4D97-AF65-F5344CB8AC3E}">
        <p14:creationId xmlns:p14="http://schemas.microsoft.com/office/powerpoint/2010/main" val="1179352617"/>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0"/>
            <a:ext cx="1728788" cy="51435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841772"/>
            <a:ext cx="6593681" cy="1790700"/>
          </a:xfrm>
        </p:spPr>
        <p:txBody>
          <a:bodyPr anchor="b">
            <a:normAutofit/>
          </a:bodyPr>
          <a:lstStyle>
            <a:lvl1pPr algn="l">
              <a:defRPr sz="3600"/>
            </a:lvl1pPr>
          </a:lstStyle>
          <a:p>
            <a:r>
              <a:rPr lang="fr-FR"/>
              <a:t>Modifiez le style du titre</a:t>
            </a:r>
            <a:endParaRPr lang="en-US" dirty="0"/>
          </a:p>
        </p:txBody>
      </p:sp>
      <p:sp>
        <p:nvSpPr>
          <p:cNvPr id="3" name="Subtitle 2"/>
          <p:cNvSpPr>
            <a:spLocks noGrp="1"/>
          </p:cNvSpPr>
          <p:nvPr>
            <p:ph type="subTitle" idx="1"/>
          </p:nvPr>
        </p:nvSpPr>
        <p:spPr>
          <a:xfrm>
            <a:off x="1407319" y="2701528"/>
            <a:ext cx="6593681" cy="1241822"/>
          </a:xfrm>
        </p:spPr>
        <p:txBody>
          <a:bodyPr>
            <a:normAutofit/>
          </a:bodyPr>
          <a:lstStyle>
            <a:lvl1pPr marL="0" indent="0" algn="l">
              <a:buNone/>
              <a:defRPr sz="1500" cap="all"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308133" y="4057651"/>
            <a:ext cx="2057400" cy="273844"/>
          </a:xfrm>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a:xfrm>
            <a:off x="1407318" y="4057651"/>
            <a:ext cx="3843665" cy="273844"/>
          </a:xfrm>
        </p:spPr>
        <p:txBody>
          <a:bodyPr/>
          <a:lstStyle/>
          <a:p>
            <a:endParaRPr lang="en-US" dirty="0"/>
          </a:p>
        </p:txBody>
      </p:sp>
      <p:sp>
        <p:nvSpPr>
          <p:cNvPr id="6" name="Slide Number Placeholder 5"/>
          <p:cNvSpPr>
            <a:spLocks noGrp="1"/>
          </p:cNvSpPr>
          <p:nvPr>
            <p:ph type="sldNum" sz="quarter" idx="12"/>
          </p:nvPr>
        </p:nvSpPr>
        <p:spPr>
          <a:xfrm>
            <a:off x="7422684" y="4057650"/>
            <a:ext cx="578317" cy="273844"/>
          </a:xfrm>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769103390"/>
      </p:ext>
    </p:extLst>
  </p:cSld>
  <p:clrMapOvr>
    <a:masterClrMapping/>
  </p:clrMapOvr>
  <p:transition spd="med">
    <p:pull/>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4174100309"/>
      </p:ext>
    </p:extLst>
  </p:cSld>
  <p:clrMapOvr>
    <a:masterClrMapping/>
  </p:clrMapOvr>
  <p:transition spd="med">
    <p:pull/>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064420"/>
            <a:ext cx="7429500" cy="2139553"/>
          </a:xfrm>
        </p:spPr>
        <p:txBody>
          <a:bodyPr anchor="b">
            <a:normAutofit/>
          </a:bodyPr>
          <a:lstStyle>
            <a:lvl1pPr>
              <a:defRPr sz="2700"/>
            </a:lvl1pPr>
          </a:lstStyle>
          <a:p>
            <a:r>
              <a:rPr lang="fr-FR"/>
              <a:t>Modifiez le style du titre</a:t>
            </a:r>
            <a:endParaRPr lang="en-US" dirty="0"/>
          </a:p>
        </p:txBody>
      </p:sp>
      <p:sp>
        <p:nvSpPr>
          <p:cNvPr id="3" name="Text Placeholder 2"/>
          <p:cNvSpPr>
            <a:spLocks noGrp="1"/>
          </p:cNvSpPr>
          <p:nvPr>
            <p:ph type="body" idx="1"/>
          </p:nvPr>
        </p:nvSpPr>
        <p:spPr>
          <a:xfrm>
            <a:off x="856058" y="3318272"/>
            <a:ext cx="7429500" cy="1031082"/>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76700976"/>
      </p:ext>
    </p:extLst>
  </p:cSld>
  <p:clrMapOvr>
    <a:masterClrMapping/>
  </p:clrMapOvr>
  <p:transition spd="med">
    <p:pull/>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56058" y="1687114"/>
            <a:ext cx="3658792" cy="26562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1" y="1687114"/>
            <a:ext cx="3656408" cy="26562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15619751"/>
      </p:ext>
    </p:extLst>
  </p:cSld>
  <p:clrMapOvr>
    <a:masterClrMapping/>
  </p:clrMapOvr>
  <p:transition spd="med">
    <p:pull/>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464345"/>
            <a:ext cx="7429500" cy="1108471"/>
          </a:xfrm>
        </p:spPr>
        <p:txBody>
          <a:bodyPr/>
          <a:lstStyle/>
          <a:p>
            <a:r>
              <a:rPr lang="fr-FR"/>
              <a:t>Modifiez le style du titre</a:t>
            </a:r>
            <a:endParaRPr lang="en-US" dirty="0"/>
          </a:p>
        </p:txBody>
      </p:sp>
      <p:sp>
        <p:nvSpPr>
          <p:cNvPr id="3" name="Text Placeholder 2"/>
          <p:cNvSpPr>
            <a:spLocks noGrp="1"/>
          </p:cNvSpPr>
          <p:nvPr>
            <p:ph type="body" idx="1"/>
          </p:nvPr>
        </p:nvSpPr>
        <p:spPr>
          <a:xfrm>
            <a:off x="1027515" y="1687115"/>
            <a:ext cx="3487337"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856058" y="2305048"/>
            <a:ext cx="3658793" cy="20383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00606" y="1687114"/>
            <a:ext cx="3484952" cy="617934"/>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29150" y="2305048"/>
            <a:ext cx="3656408" cy="20383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343855499"/>
      </p:ext>
    </p:extLst>
  </p:cSld>
  <p:clrMapOvr>
    <a:masterClrMapping/>
  </p:clrMapOvr>
  <p:transition spd="med">
    <p:pull/>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47888690"/>
      </p:ext>
    </p:extLst>
  </p:cSld>
  <p:clrMapOvr>
    <a:masterClrMapping/>
  </p:clrMapOvr>
  <p:transition spd="med">
    <p:pull/>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7B5DF394-21C1-0048-A0E4-5252118E5582}"/>
              </a:ext>
            </a:extLst>
          </p:cNvPr>
          <p:cNvSpPr txBox="1">
            <a:spLocks/>
          </p:cNvSpPr>
          <p:nvPr userDrawn="1"/>
        </p:nvSpPr>
        <p:spPr>
          <a:xfrm>
            <a:off x="6666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Two Column Text Slid</a:t>
            </a:r>
          </a:p>
        </p:txBody>
      </p:sp>
      <p:sp>
        <p:nvSpPr>
          <p:cNvPr id="4" name="TextBox 3">
            <a:extLst>
              <a:ext uri="{FF2B5EF4-FFF2-40B4-BE49-F238E27FC236}">
                <a16:creationId xmlns:a16="http://schemas.microsoft.com/office/drawing/2014/main" id="{8DBFF0B5-E4C2-5B41-8AC5-7FCC8EC2C66A}"/>
              </a:ext>
            </a:extLst>
          </p:cNvPr>
          <p:cNvSpPr txBox="1"/>
          <p:nvPr userDrawn="1"/>
        </p:nvSpPr>
        <p:spPr>
          <a:xfrm>
            <a:off x="666668" y="1528713"/>
            <a:ext cx="3685064"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a:t>
            </a:r>
            <a:endParaRPr lang="en-US" sz="1400" dirty="0">
              <a:solidFill>
                <a:schemeClr val="tx1">
                  <a:lumMod val="50000"/>
                  <a:lumOff val="50000"/>
                </a:schemeClr>
              </a:solidFill>
            </a:endParaRPr>
          </a:p>
        </p:txBody>
      </p:sp>
      <p:sp>
        <p:nvSpPr>
          <p:cNvPr id="5" name="Text Placeholder 8">
            <a:extLst>
              <a:ext uri="{FF2B5EF4-FFF2-40B4-BE49-F238E27FC236}">
                <a16:creationId xmlns:a16="http://schemas.microsoft.com/office/drawing/2014/main" id="{58D3AF42-84CB-4845-94A8-263431FB7BB5}"/>
              </a:ext>
            </a:extLst>
          </p:cNvPr>
          <p:cNvSpPr txBox="1">
            <a:spLocks/>
          </p:cNvSpPr>
          <p:nvPr userDrawn="1"/>
        </p:nvSpPr>
        <p:spPr>
          <a:xfrm>
            <a:off x="47868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Two Column Text Slid</a:t>
            </a:r>
          </a:p>
        </p:txBody>
      </p:sp>
      <p:sp>
        <p:nvSpPr>
          <p:cNvPr id="6" name="TextBox 5">
            <a:extLst>
              <a:ext uri="{FF2B5EF4-FFF2-40B4-BE49-F238E27FC236}">
                <a16:creationId xmlns:a16="http://schemas.microsoft.com/office/drawing/2014/main" id="{7C4DD290-EF78-9F41-8C90-72E5DACB1E4F}"/>
              </a:ext>
            </a:extLst>
          </p:cNvPr>
          <p:cNvSpPr txBox="1"/>
          <p:nvPr userDrawn="1"/>
        </p:nvSpPr>
        <p:spPr>
          <a:xfrm>
            <a:off x="4786868" y="1532730"/>
            <a:ext cx="3685064"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a:t>
            </a:r>
          </a:p>
        </p:txBody>
      </p:sp>
      <p:sp>
        <p:nvSpPr>
          <p:cNvPr id="9" name="Title 1">
            <a:extLst>
              <a:ext uri="{FF2B5EF4-FFF2-40B4-BE49-F238E27FC236}">
                <a16:creationId xmlns:a16="http://schemas.microsoft.com/office/drawing/2014/main" id="{E2EF6122-B09E-394E-841C-D810F7770821}"/>
              </a:ext>
            </a:extLst>
          </p:cNvPr>
          <p:cNvSpPr>
            <a:spLocks noGrp="1"/>
          </p:cNvSpPr>
          <p:nvPr>
            <p:ph type="title" hasCustomPrompt="1"/>
          </p:nvPr>
        </p:nvSpPr>
        <p:spPr>
          <a:xfrm>
            <a:off x="250257" y="614075"/>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E5194CC7-261D-9149-AB09-44281945C263}"/>
              </a:ext>
            </a:extLst>
          </p:cNvPr>
          <p:cNvSpPr>
            <a:spLocks noGrp="1"/>
          </p:cNvSpPr>
          <p:nvPr>
            <p:ph type="body" sz="half" idx="2" hasCustomPrompt="1"/>
          </p:nvPr>
        </p:nvSpPr>
        <p:spPr>
          <a:xfrm>
            <a:off x="250257" y="966066"/>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7237575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66708894"/>
      </p:ext>
    </p:extLst>
  </p:cSld>
  <p:clrMapOvr>
    <a:masterClrMapping/>
  </p:clrMapOvr>
  <p:transition spd="med">
    <p:pull/>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84204120"/>
      </p:ext>
    </p:extLst>
  </p:cSld>
  <p:clrMapOvr>
    <a:masterClrMapping/>
  </p:clrMapOvr>
  <p:transition spd="med">
    <p:pull/>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0"/>
            <a:ext cx="4450881" cy="1229915"/>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5535541" y="457201"/>
            <a:ext cx="2750018" cy="38861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856058" y="1687114"/>
            <a:ext cx="4450883"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447824755"/>
      </p:ext>
    </p:extLst>
  </p:cSld>
  <p:clrMapOvr>
    <a:masterClrMapping/>
  </p:clrMapOvr>
  <p:transition spd="med">
    <p:pull/>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3228499"/>
            <a:ext cx="7434266" cy="614516"/>
          </a:xfrm>
        </p:spPr>
        <p:txBody>
          <a:bodyPr anchor="b">
            <a:normAutofit/>
          </a:bodyPr>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856058" y="454819"/>
            <a:ext cx="7434266" cy="2474834"/>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856024" y="3843015"/>
            <a:ext cx="7433144" cy="511854"/>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1984188970"/>
      </p:ext>
    </p:extLst>
  </p:cSld>
  <p:clrMapOvr>
    <a:masterClrMapping/>
  </p:clrMapOvr>
  <p:transition spd="med">
    <p:pull/>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457200"/>
            <a:ext cx="7429466" cy="2571750"/>
          </a:xfrm>
        </p:spPr>
        <p:txBody>
          <a:bodyPr anchor="ctr">
            <a:normAutofit/>
          </a:bodyPr>
          <a:lstStyle>
            <a:lvl1pPr>
              <a:defRPr sz="2700"/>
            </a:lvl1pPr>
          </a:lstStyle>
          <a:p>
            <a:r>
              <a:rPr lang="fr-FR"/>
              <a:t>Modifiez le style du titre</a:t>
            </a:r>
            <a:endParaRPr lang="en-US" dirty="0"/>
          </a:p>
        </p:txBody>
      </p:sp>
      <p:sp>
        <p:nvSpPr>
          <p:cNvPr id="4" name="Text Placeholder 3"/>
          <p:cNvSpPr>
            <a:spLocks noGrp="1"/>
          </p:cNvSpPr>
          <p:nvPr>
            <p:ph type="body" sz="half" idx="2"/>
          </p:nvPr>
        </p:nvSpPr>
        <p:spPr>
          <a:xfrm>
            <a:off x="856058" y="3314700"/>
            <a:ext cx="7428344" cy="10286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098420456"/>
      </p:ext>
    </p:extLst>
  </p:cSld>
  <p:clrMapOvr>
    <a:masterClrMapping/>
  </p:clrMapOvr>
  <p:transition spd="med">
    <p:pull/>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457200"/>
            <a:ext cx="6977064" cy="2061322"/>
          </a:xfrm>
        </p:spPr>
        <p:txBody>
          <a:bodyPr anchor="ctr">
            <a:normAutofit/>
          </a:bodyPr>
          <a:lstStyle>
            <a:lvl1pPr>
              <a:defRPr sz="2700"/>
            </a:lvl1pPr>
          </a:lstStyle>
          <a:p>
            <a:r>
              <a:rPr lang="fr-FR"/>
              <a:t>Modifiez le style du titre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4" name="Text Placeholder 3"/>
          <p:cNvSpPr>
            <a:spLocks noGrp="1"/>
          </p:cNvSpPr>
          <p:nvPr>
            <p:ph type="body" sz="half" idx="2"/>
          </p:nvPr>
        </p:nvSpPr>
        <p:spPr>
          <a:xfrm>
            <a:off x="856058" y="3232439"/>
            <a:ext cx="7429502" cy="1117122"/>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677634" y="54929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latin typeface="Arial" panose="020B0604020202020204" pitchFamily="34" charset="0"/>
              </a:rPr>
              <a:t>“</a:t>
            </a:r>
          </a:p>
        </p:txBody>
      </p:sp>
      <p:sp>
        <p:nvSpPr>
          <p:cNvPr id="61" name="TextBox 60"/>
          <p:cNvSpPr txBox="1"/>
          <p:nvPr/>
        </p:nvSpPr>
        <p:spPr>
          <a:xfrm>
            <a:off x="7903028" y="2073729"/>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415510303"/>
      </p:ext>
    </p:extLst>
  </p:cSld>
  <p:clrMapOvr>
    <a:masterClrMapping/>
  </p:clrMapOvr>
  <p:transition spd="med">
    <p:pull/>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1600531"/>
            <a:ext cx="7429501" cy="1883876"/>
          </a:xfrm>
        </p:spPr>
        <p:txBody>
          <a:bodyPr anchor="b">
            <a:normAutofit/>
          </a:bodyPr>
          <a:lstStyle>
            <a:lvl1pPr>
              <a:defRPr sz="2700"/>
            </a:lvl1pPr>
          </a:lstStyle>
          <a:p>
            <a:r>
              <a:rPr lang="fr-FR"/>
              <a:t>Modifiez le style du titre</a:t>
            </a:r>
            <a:endParaRPr lang="en-US" dirty="0"/>
          </a:p>
        </p:txBody>
      </p:sp>
      <p:sp>
        <p:nvSpPr>
          <p:cNvPr id="4" name="Text Placeholder 3"/>
          <p:cNvSpPr>
            <a:spLocks noGrp="1"/>
          </p:cNvSpPr>
          <p:nvPr>
            <p:ph type="body" sz="half" idx="2"/>
          </p:nvPr>
        </p:nvSpPr>
        <p:spPr>
          <a:xfrm>
            <a:off x="856023" y="3493241"/>
            <a:ext cx="7428379" cy="855483"/>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277483747"/>
      </p:ext>
    </p:extLst>
  </p:cSld>
  <p:clrMapOvr>
    <a:masterClrMapping/>
  </p:clrMapOvr>
  <p:transition spd="med">
    <p:pull/>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457200"/>
            <a:ext cx="7429499" cy="1428750"/>
          </a:xfrm>
        </p:spPr>
        <p:txBody>
          <a:bodyPr/>
          <a:lstStyle/>
          <a:p>
            <a:r>
              <a:rPr lang="fr-FR"/>
              <a:t>Modifiez le style du titre</a:t>
            </a:r>
            <a:endParaRPr lang="en-US" dirty="0"/>
          </a:p>
        </p:txBody>
      </p:sp>
      <p:sp>
        <p:nvSpPr>
          <p:cNvPr id="7" name="Text Placeholder 2"/>
          <p:cNvSpPr>
            <a:spLocks noGrp="1"/>
          </p:cNvSpPr>
          <p:nvPr>
            <p:ph type="body" idx="1"/>
          </p:nvPr>
        </p:nvSpPr>
        <p:spPr>
          <a:xfrm>
            <a:off x="856058" y="2005847"/>
            <a:ext cx="2397674"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8" name="Text Placeholder 3"/>
          <p:cNvSpPr>
            <a:spLocks noGrp="1"/>
          </p:cNvSpPr>
          <p:nvPr>
            <p:ph type="body" sz="half" idx="15"/>
          </p:nvPr>
        </p:nvSpPr>
        <p:spPr>
          <a:xfrm>
            <a:off x="845939" y="2520197"/>
            <a:ext cx="2406551"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9" name="Text Placeholder 4"/>
          <p:cNvSpPr>
            <a:spLocks noGrp="1"/>
          </p:cNvSpPr>
          <p:nvPr>
            <p:ph type="body" sz="quarter" idx="3"/>
          </p:nvPr>
        </p:nvSpPr>
        <p:spPr>
          <a:xfrm>
            <a:off x="3386075" y="2008226"/>
            <a:ext cx="2388289"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0" name="Text Placeholder 3"/>
          <p:cNvSpPr>
            <a:spLocks noGrp="1"/>
          </p:cNvSpPr>
          <p:nvPr>
            <p:ph type="body" sz="half" idx="16"/>
          </p:nvPr>
        </p:nvSpPr>
        <p:spPr>
          <a:xfrm>
            <a:off x="3378160" y="2522576"/>
            <a:ext cx="2396873"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1" name="Text Placeholder 4"/>
          <p:cNvSpPr>
            <a:spLocks noGrp="1"/>
          </p:cNvSpPr>
          <p:nvPr>
            <p:ph type="body" sz="quarter" idx="13"/>
          </p:nvPr>
        </p:nvSpPr>
        <p:spPr>
          <a:xfrm>
            <a:off x="5889332" y="2005847"/>
            <a:ext cx="2396226" cy="51435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12" name="Text Placeholder 3"/>
          <p:cNvSpPr>
            <a:spLocks noGrp="1"/>
          </p:cNvSpPr>
          <p:nvPr>
            <p:ph type="body" sz="half" idx="17"/>
          </p:nvPr>
        </p:nvSpPr>
        <p:spPr>
          <a:xfrm>
            <a:off x="5889332" y="2520197"/>
            <a:ext cx="2396226" cy="182320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518662001"/>
      </p:ext>
    </p:extLst>
  </p:cSld>
  <p:clrMapOvr>
    <a:masterClrMapping/>
  </p:clrMapOvr>
  <p:transition spd="med">
    <p:pull/>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457200"/>
            <a:ext cx="7429499" cy="1428750"/>
          </a:xfrm>
        </p:spPr>
        <p:txBody>
          <a:bodyPr/>
          <a:lstStyle/>
          <a:p>
            <a:r>
              <a:rPr lang="fr-FR"/>
              <a:t>Modifiez le style du titre</a:t>
            </a:r>
            <a:endParaRPr lang="en-US" dirty="0"/>
          </a:p>
        </p:txBody>
      </p:sp>
      <p:sp>
        <p:nvSpPr>
          <p:cNvPr id="19" name="Text Placeholder 2"/>
          <p:cNvSpPr>
            <a:spLocks noGrp="1"/>
          </p:cNvSpPr>
          <p:nvPr>
            <p:ph type="body" idx="1"/>
          </p:nvPr>
        </p:nvSpPr>
        <p:spPr>
          <a:xfrm>
            <a:off x="856060" y="3303447"/>
            <a:ext cx="239643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856060" y="2000249"/>
            <a:ext cx="2396430"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856060" y="3735644"/>
            <a:ext cx="2396430" cy="61338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2" name="Text Placeholder 4"/>
          <p:cNvSpPr>
            <a:spLocks noGrp="1"/>
          </p:cNvSpPr>
          <p:nvPr>
            <p:ph type="body" sz="quarter" idx="3"/>
          </p:nvPr>
        </p:nvSpPr>
        <p:spPr>
          <a:xfrm>
            <a:off x="3366790" y="3303447"/>
            <a:ext cx="2400300"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366790" y="2000249"/>
            <a:ext cx="2399205"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3365695" y="3735643"/>
            <a:ext cx="2400300" cy="607757"/>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25" name="Text Placeholder 4"/>
          <p:cNvSpPr>
            <a:spLocks noGrp="1"/>
          </p:cNvSpPr>
          <p:nvPr>
            <p:ph type="body" sz="quarter" idx="13"/>
          </p:nvPr>
        </p:nvSpPr>
        <p:spPr>
          <a:xfrm>
            <a:off x="5889426" y="3303446"/>
            <a:ext cx="2393056" cy="432197"/>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889332" y="2000249"/>
            <a:ext cx="2396227" cy="1143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5889332" y="3735641"/>
            <a:ext cx="2396226" cy="60775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436790636"/>
      </p:ext>
    </p:extLst>
  </p:cSld>
  <p:clrMapOvr>
    <a:masterClrMapping/>
  </p:clrMapOvr>
  <p:transition spd="med">
    <p:pull/>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863140291"/>
      </p:ext>
    </p:extLst>
  </p:cSld>
  <p:clrMapOvr>
    <a:masterClrMapping/>
  </p:clrMapOvr>
  <p:transition spd="med">
    <p:pull/>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2 columns + image">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7B5DF394-21C1-0048-A0E4-5252118E5582}"/>
              </a:ext>
            </a:extLst>
          </p:cNvPr>
          <p:cNvSpPr txBox="1">
            <a:spLocks/>
          </p:cNvSpPr>
          <p:nvPr userDrawn="1"/>
        </p:nvSpPr>
        <p:spPr>
          <a:xfrm>
            <a:off x="6666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1"/>
                </a:solidFill>
                <a:effectLst/>
                <a:uLnTx/>
                <a:uFillTx/>
                <a:latin typeface="+mj-lt"/>
                <a:ea typeface="+mn-ea"/>
                <a:cs typeface="+mn-cs"/>
              </a:rPr>
              <a:t>Two Column Text Slid</a:t>
            </a:r>
          </a:p>
        </p:txBody>
      </p:sp>
      <p:sp>
        <p:nvSpPr>
          <p:cNvPr id="4" name="TextBox 3">
            <a:extLst>
              <a:ext uri="{FF2B5EF4-FFF2-40B4-BE49-F238E27FC236}">
                <a16:creationId xmlns:a16="http://schemas.microsoft.com/office/drawing/2014/main" id="{8DBFF0B5-E4C2-5B41-8AC5-7FCC8EC2C66A}"/>
              </a:ext>
            </a:extLst>
          </p:cNvPr>
          <p:cNvSpPr txBox="1"/>
          <p:nvPr userDrawn="1"/>
        </p:nvSpPr>
        <p:spPr>
          <a:xfrm>
            <a:off x="666668" y="1528713"/>
            <a:ext cx="3685064" cy="3016210"/>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a:p>
            <a:endParaRPr lang="en-US" sz="1400" b="1" dirty="0">
              <a:solidFill>
                <a:schemeClr val="tx1">
                  <a:lumMod val="50000"/>
                  <a:lumOff val="50000"/>
                </a:schemeClr>
              </a:solidFill>
            </a:endParaRPr>
          </a:p>
          <a:p>
            <a:pPr marL="171450" indent="-171450">
              <a:buFont typeface="Arial" panose="020B0604020202020204" pitchFamily="34" charset="0"/>
              <a:buChar char="•"/>
            </a:pPr>
            <a:r>
              <a:rPr lang="en-US" sz="1400" b="1" i="1" dirty="0">
                <a:solidFill>
                  <a:schemeClr val="tx1">
                    <a:lumMod val="50000"/>
                    <a:lumOff val="50000"/>
                  </a:schemeClr>
                </a:solidFill>
              </a:rPr>
              <a:t>If you are going to use a passage of Lorem Ipsum, you need to be sure there.</a:t>
            </a:r>
          </a:p>
          <a:p>
            <a:pPr marL="171450" indent="-171450">
              <a:buFont typeface="Arial" panose="020B0604020202020204" pitchFamily="34" charset="0"/>
              <a:buChar char="•"/>
            </a:pPr>
            <a:r>
              <a:rPr lang="en-US" sz="1400" b="1" i="1" dirty="0" err="1">
                <a:solidFill>
                  <a:schemeClr val="tx1">
                    <a:lumMod val="50000"/>
                    <a:lumOff val="50000"/>
                  </a:schemeClr>
                </a:solidFill>
              </a:rPr>
              <a:t>Oisn't</a:t>
            </a:r>
            <a:r>
              <a:rPr lang="en-US" sz="1400" b="1" i="1" dirty="0">
                <a:solidFill>
                  <a:schemeClr val="tx1">
                    <a:lumMod val="50000"/>
                    <a:lumOff val="50000"/>
                  </a:schemeClr>
                </a:solidFill>
              </a:rPr>
              <a:t> anything embarrassing hidden in the middle of text.</a:t>
            </a:r>
          </a:p>
          <a:p>
            <a:pPr marL="171450" indent="-171450">
              <a:buFont typeface="Arial" panose="020B0604020202020204" pitchFamily="34" charset="0"/>
              <a:buChar char="•"/>
            </a:pPr>
            <a:r>
              <a:rPr lang="en-US" sz="1400" b="1" i="1" dirty="0">
                <a:solidFill>
                  <a:schemeClr val="tx1">
                    <a:lumMod val="50000"/>
                    <a:lumOff val="50000"/>
                  </a:schemeClr>
                </a:solidFill>
              </a:rPr>
              <a:t>All the Lorem Ipsum generators on the Internet tend to repeat true generator on the Internet. </a:t>
            </a:r>
          </a:p>
          <a:p>
            <a:endParaRPr lang="en-US" sz="1400" b="1" dirty="0">
              <a:solidFill>
                <a:schemeClr val="tx1">
                  <a:lumMod val="50000"/>
                  <a:lumOff val="50000"/>
                </a:schemeClr>
              </a:solidFill>
            </a:endParaRPr>
          </a:p>
          <a:p>
            <a:r>
              <a:rPr lang="en-US" sz="1400" dirty="0">
                <a:solidFill>
                  <a:schemeClr val="tx1">
                    <a:lumMod val="50000"/>
                    <a:lumOff val="50000"/>
                  </a:schemeClr>
                </a:solidFill>
                <a:latin typeface="Calibri" panose="020F0502020204030204" pitchFamily="34" charset="0"/>
                <a:cs typeface="Calibri" panose="020F0502020204030204" pitchFamily="34" charset="0"/>
              </a:rPr>
              <a:t>There are many variations of passages of lorem ipsum available.</a:t>
            </a:r>
            <a:endParaRPr lang="en-US" sz="1400" dirty="0">
              <a:solidFill>
                <a:schemeClr val="tx1">
                  <a:lumMod val="50000"/>
                  <a:lumOff val="50000"/>
                </a:schemeClr>
              </a:solidFill>
            </a:endParaRPr>
          </a:p>
        </p:txBody>
      </p:sp>
      <p:sp>
        <p:nvSpPr>
          <p:cNvPr id="5" name="Text Placeholder 8">
            <a:extLst>
              <a:ext uri="{FF2B5EF4-FFF2-40B4-BE49-F238E27FC236}">
                <a16:creationId xmlns:a16="http://schemas.microsoft.com/office/drawing/2014/main" id="{58D3AF42-84CB-4845-94A8-263431FB7BB5}"/>
              </a:ext>
            </a:extLst>
          </p:cNvPr>
          <p:cNvSpPr txBox="1">
            <a:spLocks/>
          </p:cNvSpPr>
          <p:nvPr userDrawn="1"/>
        </p:nvSpPr>
        <p:spPr>
          <a:xfrm>
            <a:off x="4786868" y="1229127"/>
            <a:ext cx="3685064" cy="200746"/>
          </a:xfrm>
          <a:prstGeom prst="rect">
            <a:avLst/>
          </a:prstGeom>
        </p:spPr>
        <p:txBody>
          <a:bodyPr lIns="0" tIns="0" rIns="0" bIns="0" anchor="ct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1400" b="1" i="0" u="none" strike="noStrike" kern="1200" cap="none" spc="0" normalizeH="0" baseline="0" noProof="0" dirty="0">
                <a:ln>
                  <a:noFill/>
                </a:ln>
                <a:solidFill>
                  <a:schemeClr val="accent3"/>
                </a:solidFill>
                <a:effectLst/>
                <a:uLnTx/>
                <a:uFillTx/>
                <a:latin typeface="+mj-lt"/>
                <a:ea typeface="+mn-ea"/>
                <a:cs typeface="+mn-cs"/>
              </a:rPr>
              <a:t>Two Column Text Slid</a:t>
            </a:r>
          </a:p>
        </p:txBody>
      </p:sp>
      <p:sp>
        <p:nvSpPr>
          <p:cNvPr id="6" name="TextBox 5">
            <a:extLst>
              <a:ext uri="{FF2B5EF4-FFF2-40B4-BE49-F238E27FC236}">
                <a16:creationId xmlns:a16="http://schemas.microsoft.com/office/drawing/2014/main" id="{7C4DD290-EF78-9F41-8C90-72E5DACB1E4F}"/>
              </a:ext>
            </a:extLst>
          </p:cNvPr>
          <p:cNvSpPr txBox="1"/>
          <p:nvPr userDrawn="1"/>
        </p:nvSpPr>
        <p:spPr>
          <a:xfrm>
            <a:off x="4786868" y="1532730"/>
            <a:ext cx="3685064" cy="861774"/>
          </a:xfrm>
          <a:prstGeom prst="rect">
            <a:avLst/>
          </a:prstGeom>
          <a:noFill/>
        </p:spPr>
        <p:txBody>
          <a:bodyPr wrap="square" lIns="0" tIns="0" rIns="0" bIns="0" rtlCol="0">
            <a:spAutoFit/>
          </a:bodyPr>
          <a:lstStyle/>
          <a:p>
            <a:r>
              <a:rPr lang="en-US" sz="1400" dirty="0">
                <a:solidFill>
                  <a:schemeClr val="tx1">
                    <a:lumMod val="50000"/>
                    <a:lumOff val="50000"/>
                  </a:schemeClr>
                </a:solidFill>
                <a:latin typeface="Calibri" panose="020F0502020204030204" pitchFamily="34" charset="0"/>
                <a:cs typeface="Calibri" panose="020F0502020204030204" pitchFamily="34" charset="0"/>
              </a:rPr>
              <a:t>If you are going to use A passage of lorem ipsum, you need to be sure there isn't anything embarrassing hidden in the middle of text. All the lorem ipsum generators</a:t>
            </a:r>
          </a:p>
        </p:txBody>
      </p:sp>
      <p:sp>
        <p:nvSpPr>
          <p:cNvPr id="9" name="Title 1">
            <a:extLst>
              <a:ext uri="{FF2B5EF4-FFF2-40B4-BE49-F238E27FC236}">
                <a16:creationId xmlns:a16="http://schemas.microsoft.com/office/drawing/2014/main" id="{E2EF6122-B09E-394E-841C-D810F7770821}"/>
              </a:ext>
            </a:extLst>
          </p:cNvPr>
          <p:cNvSpPr>
            <a:spLocks noGrp="1"/>
          </p:cNvSpPr>
          <p:nvPr>
            <p:ph type="title" hasCustomPrompt="1"/>
          </p:nvPr>
        </p:nvSpPr>
        <p:spPr>
          <a:xfrm>
            <a:off x="250257" y="614075"/>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E5194CC7-261D-9149-AB09-44281945C263}"/>
              </a:ext>
            </a:extLst>
          </p:cNvPr>
          <p:cNvSpPr>
            <a:spLocks noGrp="1"/>
          </p:cNvSpPr>
          <p:nvPr>
            <p:ph type="body" sz="half" idx="2" hasCustomPrompt="1"/>
          </p:nvPr>
        </p:nvSpPr>
        <p:spPr>
          <a:xfrm>
            <a:off x="250257" y="966066"/>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
        <p:nvSpPr>
          <p:cNvPr id="8" name="Picture Placeholder 3">
            <a:extLst>
              <a:ext uri="{FF2B5EF4-FFF2-40B4-BE49-F238E27FC236}">
                <a16:creationId xmlns:a16="http://schemas.microsoft.com/office/drawing/2014/main" id="{C0CB551C-4CCB-244C-804A-DC73A3306543}"/>
              </a:ext>
            </a:extLst>
          </p:cNvPr>
          <p:cNvSpPr>
            <a:spLocks noGrp="1"/>
          </p:cNvSpPr>
          <p:nvPr>
            <p:ph type="pic" sz="quarter" idx="11"/>
          </p:nvPr>
        </p:nvSpPr>
        <p:spPr>
          <a:xfrm>
            <a:off x="4786868" y="2497361"/>
            <a:ext cx="3709822" cy="2185865"/>
          </a:xfrm>
          <a:prstGeom prst="rect">
            <a:avLst/>
          </a:prstGeom>
        </p:spPr>
      </p:sp>
    </p:spTree>
    <p:extLst>
      <p:ext uri="{BB962C8B-B14F-4D97-AF65-F5344CB8AC3E}">
        <p14:creationId xmlns:p14="http://schemas.microsoft.com/office/powerpoint/2010/main" val="8637704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457200"/>
            <a:ext cx="1503758" cy="38862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56057" y="457200"/>
            <a:ext cx="5811443" cy="38862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2519237230"/>
      </p:ext>
    </p:extLst>
  </p:cSld>
  <p:clrMapOvr>
    <a:masterClrMapping/>
  </p:clrMapOvr>
  <p:transition spd="med">
    <p:pull/>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843790" y="406017"/>
            <a:ext cx="5638800" cy="353524"/>
          </a:xfrm>
          <a:prstGeom prst="rect">
            <a:avLst/>
          </a:prstGeom>
        </p:spPr>
        <p:txBody>
          <a:bodyPr wrap="none" lIns="0" tIns="0" rIns="0" bIns="0" anchor="ctr">
            <a:noAutofit/>
          </a:bodyPr>
          <a:lstStyle>
            <a:lvl1pPr algn="r">
              <a:defRPr sz="2000"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4367790" y="758008"/>
            <a:ext cx="4114800" cy="200746"/>
          </a:xfrm>
          <a:prstGeom prst="rect">
            <a:avLst/>
          </a:prstGeom>
        </p:spPr>
        <p:txBody>
          <a:bodyPr wrap="square" lIns="0" tIns="0" rIns="0" bIns="0" anchor="ctr">
            <a:noAutofit/>
          </a:bodyPr>
          <a:lstStyle>
            <a:lvl1pPr marL="0" indent="0" algn="r">
              <a:buNone/>
              <a:defRPr sz="1050" b="1" i="0" baseline="0">
                <a:solidFill>
                  <a:schemeClr val="bg1">
                    <a:lumMod val="50000"/>
                  </a:schemeClr>
                </a:solidFill>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3432700691"/>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739874"/>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2" name="Titre de diapositive"/>
          <p:cNvSpPr txBox="1">
            <a:spLocks noGrp="1"/>
          </p:cNvSpPr>
          <p:nvPr>
            <p:ph type="title" hasCustomPrompt="1"/>
          </p:nvPr>
        </p:nvSpPr>
        <p:spPr>
          <a:prstGeom prst="rect">
            <a:avLst/>
          </a:prstGeom>
        </p:spPr>
        <p:txBody>
          <a:bodyPr/>
          <a:lstStyle/>
          <a:p>
            <a:r>
              <a:t>Titre de diapositive</a:t>
            </a:r>
          </a:p>
        </p:txBody>
      </p:sp>
      <p:sp>
        <p:nvSpPr>
          <p:cNvPr id="43"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44" name="Sous-titre de diapositive"/>
          <p:cNvSpPr txBox="1">
            <a:spLocks noGrp="1"/>
          </p:cNvSpPr>
          <p:nvPr>
            <p:ph type="body" sz="quarter" idx="21" hasCustomPrompt="1"/>
          </p:nvPr>
        </p:nvSpPr>
        <p:spPr>
          <a:xfrm>
            <a:off x="457200" y="894243"/>
            <a:ext cx="8229601" cy="312230"/>
          </a:xfrm>
          <a:prstGeom prst="rect">
            <a:avLst/>
          </a:prstGeom>
        </p:spPr>
        <p:txBody>
          <a:bodyPr/>
          <a:lstStyle>
            <a:lvl1pPr marL="0" indent="0" algn="ctr" defTabSz="297180">
              <a:lnSpc>
                <a:spcPct val="100000"/>
              </a:lnSpc>
              <a:spcBef>
                <a:spcPts val="0"/>
              </a:spcBef>
              <a:buSzTx/>
              <a:buNone/>
              <a:defRPr sz="1584" spc="-16">
                <a:latin typeface="Avenir Next Demi Bold"/>
                <a:ea typeface="Avenir Next Demi Bold"/>
                <a:cs typeface="Avenir Next Demi Bold"/>
                <a:sym typeface="Avenir Next Demi Bold"/>
              </a:defRPr>
            </a:lvl1pPr>
          </a:lstStyle>
          <a:p>
            <a:r>
              <a:t>Sous-titre de diapositive</a:t>
            </a: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255028399"/>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41" name="Phare au Portugal avec des formations rocheuses côtières au premier plan, dominant l’océan au crépuscule "/>
          <p:cNvSpPr>
            <a:spLocks noGrp="1"/>
          </p:cNvSpPr>
          <p:nvPr>
            <p:ph type="pic" idx="21"/>
          </p:nvPr>
        </p:nvSpPr>
        <p:spPr>
          <a:xfrm>
            <a:off x="4733925" y="-504825"/>
            <a:ext cx="4098176" cy="6119813"/>
          </a:xfrm>
          <a:prstGeom prst="rect">
            <a:avLst/>
          </a:prstGeom>
          <a:ln w="9525">
            <a:round/>
          </a:ln>
        </p:spPr>
        <p:txBody>
          <a:bodyPr lIns="91439" tIns="45719" rIns="91439" bIns="45719" anchor="t">
            <a:noAutofit/>
          </a:bodyPr>
          <a:lstStyle/>
          <a:p>
            <a:endParaRPr/>
          </a:p>
        </p:txBody>
      </p:sp>
      <p:sp>
        <p:nvSpPr>
          <p:cNvPr id="42" name="Texte du titre"/>
          <p:cNvSpPr txBox="1">
            <a:spLocks noGrp="1"/>
          </p:cNvSpPr>
          <p:nvPr>
            <p:ph type="title"/>
          </p:nvPr>
        </p:nvSpPr>
        <p:spPr>
          <a:xfrm>
            <a:off x="357187" y="1266825"/>
            <a:ext cx="4100513" cy="3200400"/>
          </a:xfrm>
          <a:prstGeom prst="rect">
            <a:avLst/>
          </a:prstGeom>
        </p:spPr>
        <p:txBody>
          <a:bodyPr anchor="t"/>
          <a:lstStyle/>
          <a:p>
            <a:r>
              <a:t>Texte du titre</a:t>
            </a:r>
          </a:p>
        </p:txBody>
      </p:sp>
      <p:sp>
        <p:nvSpPr>
          <p:cNvPr id="43" name="Texte niveau 1…"/>
          <p:cNvSpPr txBox="1">
            <a:spLocks noGrp="1"/>
          </p:cNvSpPr>
          <p:nvPr>
            <p:ph type="body" sz="quarter" idx="1"/>
          </p:nvPr>
        </p:nvSpPr>
        <p:spPr>
          <a:xfrm>
            <a:off x="357187" y="614362"/>
            <a:ext cx="4100513" cy="442913"/>
          </a:xfrm>
          <a:prstGeom prst="rect">
            <a:avLst/>
          </a:prstGeom>
        </p:spPr>
        <p:txBody>
          <a:bodyPr anchor="t"/>
          <a:lstStyle>
            <a:lvl1pPr marL="0" indent="0">
              <a:lnSpc>
                <a:spcPct val="120000"/>
              </a:lnSpc>
              <a:spcBef>
                <a:spcPts val="0"/>
              </a:spcBef>
              <a:buSzTx/>
              <a:buNone/>
              <a:defRPr sz="1200"/>
            </a:lvl1pPr>
            <a:lvl2pPr marL="0" indent="0">
              <a:lnSpc>
                <a:spcPct val="120000"/>
              </a:lnSpc>
              <a:spcBef>
                <a:spcPts val="0"/>
              </a:spcBef>
              <a:buSzTx/>
              <a:buNone/>
              <a:defRPr sz="1200"/>
            </a:lvl2pPr>
            <a:lvl3pPr marL="0" indent="0">
              <a:lnSpc>
                <a:spcPct val="120000"/>
              </a:lnSpc>
              <a:spcBef>
                <a:spcPts val="0"/>
              </a:spcBef>
              <a:buSzTx/>
              <a:buNone/>
              <a:defRPr sz="1200"/>
            </a:lvl3pPr>
            <a:lvl4pPr marL="0" indent="0">
              <a:lnSpc>
                <a:spcPct val="120000"/>
              </a:lnSpc>
              <a:spcBef>
                <a:spcPts val="0"/>
              </a:spcBef>
              <a:buSzTx/>
              <a:buNone/>
              <a:defRPr sz="1200"/>
            </a:lvl4pPr>
            <a:lvl5pPr marL="0" indent="0">
              <a:lnSpc>
                <a:spcPct val="120000"/>
              </a:lnSpc>
              <a:spcBef>
                <a:spcPts val="0"/>
              </a:spcBef>
              <a:buSzTx/>
              <a:buNone/>
              <a:defRPr sz="1200"/>
            </a:lvl5pPr>
          </a:lstStyle>
          <a:p>
            <a:r>
              <a:t>Texte niveau 1</a:t>
            </a:r>
          </a:p>
          <a:p>
            <a:pPr lvl="1"/>
            <a:r>
              <a:t>Texte niveau 2</a:t>
            </a:r>
          </a:p>
          <a:p>
            <a:pPr lvl="2"/>
            <a:r>
              <a:t>Texte niveau 3</a:t>
            </a:r>
          </a:p>
          <a:p>
            <a:pPr lvl="3"/>
            <a:r>
              <a:t>Texte niveau 4</a:t>
            </a:r>
          </a:p>
          <a:p>
            <a:pPr lvl="4"/>
            <a:r>
              <a:t>Texte niveau 5</a:t>
            </a:r>
          </a:p>
        </p:txBody>
      </p:sp>
      <p:sp>
        <p:nvSpPr>
          <p:cNvPr id="4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51530128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Smal Pictures">
    <p:spTree>
      <p:nvGrpSpPr>
        <p:cNvPr id="1" name=""/>
        <p:cNvGrpSpPr/>
        <p:nvPr/>
      </p:nvGrpSpPr>
      <p:grpSpPr>
        <a:xfrm>
          <a:off x="0" y="0"/>
          <a:ext cx="0" cy="0"/>
          <a:chOff x="0" y="0"/>
          <a:chExt cx="0" cy="0"/>
        </a:xfrm>
      </p:grpSpPr>
      <p:sp>
        <p:nvSpPr>
          <p:cNvPr id="12" name="Picture Placeholder 6"/>
          <p:cNvSpPr>
            <a:spLocks noGrp="1"/>
          </p:cNvSpPr>
          <p:nvPr>
            <p:ph type="pic" sz="quarter" idx="14" hasCustomPrompt="1"/>
          </p:nvPr>
        </p:nvSpPr>
        <p:spPr>
          <a:xfrm>
            <a:off x="3891241" y="1257546"/>
            <a:ext cx="1361372" cy="1361054"/>
          </a:xfrm>
          <a:prstGeom prst="ellipse">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0" hasCustomPrompt="1"/>
          </p:nvPr>
        </p:nvSpPr>
        <p:spPr>
          <a:xfrm>
            <a:off x="0" y="0"/>
            <a:ext cx="9143998" cy="1938073"/>
          </a:xfrm>
          <a:prstGeom prst="rect">
            <a:avLst/>
          </a:prstGeom>
        </p:spPr>
        <p:txBody>
          <a:bodyPr anchor="t"/>
          <a:lstStyle>
            <a:lvl1pPr algn="ctr">
              <a:buNone/>
              <a:defRPr sz="1200" baseline="0">
                <a:solidFill>
                  <a:schemeClr val="tx1">
                    <a:lumMod val="75000"/>
                    <a:lumOff val="25000"/>
                  </a:schemeClr>
                </a:solidFill>
              </a:defRPr>
            </a:lvl1pPr>
          </a:lstStyle>
          <a:p>
            <a:r>
              <a:rPr lang="en-US" dirty="0"/>
              <a:t>Click to insert your image here !</a:t>
            </a:r>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5" name="Picture Placeholder 6"/>
          <p:cNvSpPr>
            <a:spLocks noGrp="1"/>
          </p:cNvSpPr>
          <p:nvPr>
            <p:ph type="pic" sz="quarter" idx="14"/>
          </p:nvPr>
        </p:nvSpPr>
        <p:spPr>
          <a:xfrm>
            <a:off x="804530" y="1332971"/>
            <a:ext cx="1492222" cy="1491874"/>
          </a:xfrm>
          <a:prstGeom prst="ellipse">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ellipse">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ellipse">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ellipse">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i="0" baseline="0">
                <a:solidFill>
                  <a:schemeClr val="bg1">
                    <a:lumMod val="50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9"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0" i="0" baseline="0">
                <a:solidFill>
                  <a:schemeClr val="bg1">
                    <a:lumMod val="50000"/>
                  </a:schemeClr>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02">
    <p:spTree>
      <p:nvGrpSpPr>
        <p:cNvPr id="1" name=""/>
        <p:cNvGrpSpPr/>
        <p:nvPr/>
      </p:nvGrpSpPr>
      <p:grpSpPr>
        <a:xfrm>
          <a:off x="0" y="0"/>
          <a:ext cx="0" cy="0"/>
          <a:chOff x="0" y="0"/>
          <a:chExt cx="0" cy="0"/>
        </a:xfrm>
      </p:grpSpPr>
      <p:sp>
        <p:nvSpPr>
          <p:cNvPr id="15" name="Picture Placeholder 6"/>
          <p:cNvSpPr>
            <a:spLocks noGrp="1"/>
          </p:cNvSpPr>
          <p:nvPr>
            <p:ph type="pic" sz="quarter" idx="14"/>
          </p:nvPr>
        </p:nvSpPr>
        <p:spPr>
          <a:xfrm>
            <a:off x="804530" y="1332971"/>
            <a:ext cx="1492222" cy="1491874"/>
          </a:xfrm>
          <a:prstGeom prst="roundRect">
            <a:avLst/>
          </a:prstGeom>
          <a:ln w="28575">
            <a:solidFill>
              <a:schemeClr val="accent1"/>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2765393" y="1332971"/>
            <a:ext cx="1492222" cy="1491874"/>
          </a:xfrm>
          <a:prstGeom prst="roundRect">
            <a:avLst/>
          </a:prstGeom>
          <a:ln w="28575">
            <a:solidFill>
              <a:schemeClr val="accent2"/>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4783516" y="1332971"/>
            <a:ext cx="1492222" cy="1491874"/>
          </a:xfrm>
          <a:prstGeom prst="roundRect">
            <a:avLst/>
          </a:prstGeom>
          <a:ln w="28575">
            <a:solidFill>
              <a:schemeClr val="accent3"/>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6790893" y="1332971"/>
            <a:ext cx="1492222" cy="1491874"/>
          </a:xfrm>
          <a:prstGeom prst="roundRect">
            <a:avLst/>
          </a:prstGeom>
          <a:ln w="28575">
            <a:solidFill>
              <a:schemeClr val="accent4"/>
            </a:solidFill>
          </a:ln>
        </p:spPr>
        <p:txBody>
          <a:bodyPr anchor="t"/>
          <a:lstStyle>
            <a:lvl1pPr algn="ctr">
              <a:buNone/>
              <a:defRPr sz="1200"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250257" y="267471"/>
            <a:ext cx="8643486" cy="353524"/>
          </a:xfrm>
          <a:prstGeom prst="rect">
            <a:avLst/>
          </a:prstGeom>
        </p:spPr>
        <p:txBody>
          <a:bodyPr wrap="none" lIns="0" tIns="0" rIns="0" bIns="0" anchor="ctr">
            <a:noAutofit/>
          </a:bodyPr>
          <a:lstStyle>
            <a:lvl1pPr algn="ctr">
              <a:defRPr sz="24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250257" y="619462"/>
            <a:ext cx="8643485" cy="200746"/>
          </a:xfrm>
          <a:prstGeom prst="rect">
            <a:avLst/>
          </a:prstGeom>
        </p:spPr>
        <p:txBody>
          <a:bodyPr wrap="square" lIns="0" tIns="0" rIns="0" bIns="0" anchor="ctr">
            <a:noAutofit/>
          </a:bodyPr>
          <a:lstStyle>
            <a:lvl1pPr marL="0" indent="0" algn="ctr">
              <a:buNone/>
              <a:defRPr sz="1200" b="1" i="0" baseline="0">
                <a:solidFill>
                  <a:schemeClr val="bg1">
                    <a:lumMod val="50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theme" Target="../theme/theme3.xml"/><Relationship Id="rId7" Type="http://schemas.openxmlformats.org/officeDocument/2006/relationships/slideLayout" Target="../slideLayouts/slideLayout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41" Type="http://schemas.openxmlformats.org/officeDocument/2006/relationships/slideLayout" Target="../slideLayouts/slideLayout4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image" Target="../media/image4.jpeg"/><Relationship Id="rId8" Type="http://schemas.openxmlformats.org/officeDocument/2006/relationships/slideLayout" Target="../slideLayouts/slideLayout10.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2.jpe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1.jpe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6.png"/><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51D7A9-EE3B-DC4B-9CD6-F135EF944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274638"/>
            <a:ext cx="2304280" cy="640979"/>
          </a:xfrm>
          <a:prstGeom prst="rect">
            <a:avLst/>
          </a:prstGeom>
        </p:spPr>
      </p:pic>
      <p:pic>
        <p:nvPicPr>
          <p:cNvPr id="7" name="Picture 6">
            <a:extLst>
              <a:ext uri="{FF2B5EF4-FFF2-40B4-BE49-F238E27FC236}">
                <a16:creationId xmlns:a16="http://schemas.microsoft.com/office/drawing/2014/main" id="{32C9A610-D506-2D42-8370-EF3567068E0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4862" r="2625" b="47298"/>
          <a:stretch/>
        </p:blipFill>
        <p:spPr>
          <a:xfrm>
            <a:off x="7963" y="4415174"/>
            <a:ext cx="9101906" cy="518463"/>
          </a:xfrm>
          <a:prstGeom prst="rect">
            <a:avLst/>
          </a:prstGeom>
        </p:spPr>
      </p:pic>
      <p:sp>
        <p:nvSpPr>
          <p:cNvPr id="3" name="ZoneTexte 2">
            <a:extLst>
              <a:ext uri="{FF2B5EF4-FFF2-40B4-BE49-F238E27FC236}">
                <a16:creationId xmlns:a16="http://schemas.microsoft.com/office/drawing/2014/main" id="{F326FEDC-DD7B-44C9-BF97-36626FBBE39B}"/>
              </a:ext>
            </a:extLst>
          </p:cNvPr>
          <p:cNvSpPr txBox="1"/>
          <p:nvPr userDrawn="1"/>
        </p:nvSpPr>
        <p:spPr>
          <a:xfrm>
            <a:off x="0" y="4884409"/>
            <a:ext cx="9143999" cy="276999"/>
          </a:xfrm>
          <a:prstGeom prst="rect">
            <a:avLst/>
          </a:prstGeom>
          <a:solidFill>
            <a:srgbClr val="D81921"/>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925320793"/>
      </p:ext>
    </p:extLst>
  </p:cSld>
  <p:clrMap bg1="lt1" tx1="dk1" bg2="lt2" tx2="dk2" accent1="accent1" accent2="accent2" accent3="accent3" accent4="accent4" accent5="accent5" accent6="accent6" hlink="hlink" folHlink="folHlink"/>
  <p:sldLayoutIdLst>
    <p:sldLayoutId id="2147483767" r:id="rId1"/>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AB95EC-FDF7-EF4B-A0CE-13C9B713E8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274638"/>
            <a:ext cx="2304280" cy="640979"/>
          </a:xfrm>
          <a:prstGeom prst="rect">
            <a:avLst/>
          </a:prstGeom>
        </p:spPr>
      </p:pic>
      <p:sp>
        <p:nvSpPr>
          <p:cNvPr id="11" name="Rechthoek 8">
            <a:extLst>
              <a:ext uri="{FF2B5EF4-FFF2-40B4-BE49-F238E27FC236}">
                <a16:creationId xmlns:a16="http://schemas.microsoft.com/office/drawing/2014/main" id="{A76A1CCB-E3D4-AD44-A1AF-BAFF50226287}"/>
              </a:ext>
            </a:extLst>
          </p:cNvPr>
          <p:cNvSpPr/>
          <p:nvPr userDrawn="1"/>
        </p:nvSpPr>
        <p:spPr>
          <a:xfrm>
            <a:off x="0" y="1116933"/>
            <a:ext cx="9144000" cy="3339643"/>
          </a:xfrm>
          <a:prstGeom prst="rect">
            <a:avLst/>
          </a:prstGeom>
          <a:solidFill>
            <a:srgbClr val="63B9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ijdelijke aanduiding voor tekst 4">
            <a:extLst>
              <a:ext uri="{FF2B5EF4-FFF2-40B4-BE49-F238E27FC236}">
                <a16:creationId xmlns:a16="http://schemas.microsoft.com/office/drawing/2014/main" id="{72554741-289E-8F4E-916D-12DA47B2643A}"/>
              </a:ext>
            </a:extLst>
          </p:cNvPr>
          <p:cNvSpPr txBox="1">
            <a:spLocks/>
          </p:cNvSpPr>
          <p:nvPr userDrawn="1"/>
        </p:nvSpPr>
        <p:spPr>
          <a:xfrm>
            <a:off x="0" y="2053287"/>
            <a:ext cx="9144000" cy="1614487"/>
          </a:xfrm>
          <a:prstGeom prst="rect">
            <a:avLst/>
          </a:prstGeom>
        </p:spPr>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93663" algn="ctr">
              <a:buFont typeface="Arial"/>
              <a:buNone/>
              <a:defRPr/>
            </a:pPr>
            <a:r>
              <a:rPr lang="nl-NL" sz="4000" b="1" cap="all" dirty="0">
                <a:solidFill>
                  <a:schemeClr val="bg1"/>
                </a:solidFill>
              </a:rPr>
              <a:t>Merci de </a:t>
            </a:r>
            <a:r>
              <a:rPr lang="nl-NL" sz="4000" b="1" cap="all" dirty="0" err="1">
                <a:solidFill>
                  <a:schemeClr val="bg1"/>
                </a:solidFill>
              </a:rPr>
              <a:t>votre</a:t>
            </a:r>
            <a:r>
              <a:rPr lang="nl-NL" sz="4000" b="1" cap="all" dirty="0">
                <a:solidFill>
                  <a:schemeClr val="bg1"/>
                </a:solidFill>
              </a:rPr>
              <a:t> attention</a:t>
            </a:r>
          </a:p>
        </p:txBody>
      </p:sp>
      <p:pic>
        <p:nvPicPr>
          <p:cNvPr id="13" name="Picture 12">
            <a:extLst>
              <a:ext uri="{FF2B5EF4-FFF2-40B4-BE49-F238E27FC236}">
                <a16:creationId xmlns:a16="http://schemas.microsoft.com/office/drawing/2014/main" id="{D7C67813-07B6-3443-8B80-2D0862B8ED8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44862" r="2625" b="47298"/>
          <a:stretch/>
        </p:blipFill>
        <p:spPr>
          <a:xfrm>
            <a:off x="0" y="4415174"/>
            <a:ext cx="9101906" cy="518463"/>
          </a:xfrm>
          <a:prstGeom prst="rect">
            <a:avLst/>
          </a:prstGeom>
        </p:spPr>
      </p:pic>
      <p:sp>
        <p:nvSpPr>
          <p:cNvPr id="9" name="ZoneTexte 8">
            <a:extLst>
              <a:ext uri="{FF2B5EF4-FFF2-40B4-BE49-F238E27FC236}">
                <a16:creationId xmlns:a16="http://schemas.microsoft.com/office/drawing/2014/main" id="{4068563D-F30A-460B-96A3-C9F61CD3CAD9}"/>
              </a:ext>
            </a:extLst>
          </p:cNvPr>
          <p:cNvSpPr txBox="1"/>
          <p:nvPr userDrawn="1"/>
        </p:nvSpPr>
        <p:spPr>
          <a:xfrm>
            <a:off x="0" y="4884409"/>
            <a:ext cx="9143999" cy="276999"/>
          </a:xfrm>
          <a:prstGeom prst="rect">
            <a:avLst/>
          </a:prstGeom>
          <a:solidFill>
            <a:srgbClr val="63B9AE"/>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37062460"/>
      </p:ext>
    </p:extLst>
  </p:cSld>
  <p:clrMap bg1="lt1" tx1="dk1" bg2="lt2" tx2="dk2" accent1="accent1" accent2="accent2" accent3="accent3" accent4="accent4" accent5="accent5" accent6="accent6" hlink="hlink" folHlink="folHlink"/>
  <p:sldLayoutIdLst>
    <p:sldLayoutId id="2147483770" r:id="rId1"/>
  </p:sldLayoutIdLst>
  <p:transition spd="med">
    <p:pull/>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ound Same Side Corner Rectangle 5">
            <a:extLst>
              <a:ext uri="{FF2B5EF4-FFF2-40B4-BE49-F238E27FC236}">
                <a16:creationId xmlns:a16="http://schemas.microsoft.com/office/drawing/2014/main" id="{74034D44-F5FD-F941-8FC4-836EE93FB028}"/>
              </a:ext>
            </a:extLst>
          </p:cNvPr>
          <p:cNvSpPr/>
          <p:nvPr userDrawn="1"/>
        </p:nvSpPr>
        <p:spPr bwMode="auto">
          <a:xfrm rot="5400000">
            <a:off x="133321" y="4539293"/>
            <a:ext cx="330473" cy="597119"/>
          </a:xfrm>
          <a:prstGeom prst="round2SameRect">
            <a:avLst/>
          </a:prstGeom>
          <a:solidFill>
            <a:srgbClr val="EF8817"/>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dirty="0">
              <a:solidFill>
                <a:schemeClr val="accent1"/>
              </a:solidFill>
            </a:endParaRPr>
          </a:p>
        </p:txBody>
      </p:sp>
      <p:pic>
        <p:nvPicPr>
          <p:cNvPr id="3" name="Picture 2">
            <a:extLst>
              <a:ext uri="{FF2B5EF4-FFF2-40B4-BE49-F238E27FC236}">
                <a16:creationId xmlns:a16="http://schemas.microsoft.com/office/drawing/2014/main" id="{0BDA43D9-23C5-144B-8E01-2A7A5EF35252}"/>
              </a:ext>
            </a:extLst>
          </p:cNvPr>
          <p:cNvPicPr>
            <a:picLocks noChangeAspect="1"/>
          </p:cNvPicPr>
          <p:nvPr userDrawn="1"/>
        </p:nvPicPr>
        <p:blipFill rotWithShape="1">
          <a:blip r:embed="rId43" cstate="print">
            <a:extLst>
              <a:ext uri="{28A0092B-C50C-407E-A947-70E740481C1C}">
                <a14:useLocalDpi xmlns:a14="http://schemas.microsoft.com/office/drawing/2010/main" val="0"/>
              </a:ext>
            </a:extLst>
          </a:blip>
          <a:srcRect r="70763"/>
          <a:stretch/>
        </p:blipFill>
        <p:spPr>
          <a:xfrm>
            <a:off x="8546883" y="267470"/>
            <a:ext cx="272315" cy="259091"/>
          </a:xfrm>
          <a:prstGeom prst="rect">
            <a:avLst/>
          </a:prstGeom>
        </p:spPr>
      </p:pic>
      <p:sp>
        <p:nvSpPr>
          <p:cNvPr id="8" name="ZoneTexte 7">
            <a:extLst>
              <a:ext uri="{FF2B5EF4-FFF2-40B4-BE49-F238E27FC236}">
                <a16:creationId xmlns:a16="http://schemas.microsoft.com/office/drawing/2014/main" id="{574BD6C9-8D56-4EBD-8B5B-00282641D6CB}"/>
              </a:ext>
            </a:extLst>
          </p:cNvPr>
          <p:cNvSpPr txBox="1"/>
          <p:nvPr userDrawn="1"/>
        </p:nvSpPr>
        <p:spPr>
          <a:xfrm>
            <a:off x="0" y="4884409"/>
            <a:ext cx="9144000" cy="276999"/>
          </a:xfrm>
          <a:prstGeom prst="rect">
            <a:avLst/>
          </a:prstGeom>
          <a:solidFill>
            <a:srgbClr val="EF8817"/>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
        <p:nvSpPr>
          <p:cNvPr id="7" name="TextBox 6">
            <a:extLst>
              <a:ext uri="{FF2B5EF4-FFF2-40B4-BE49-F238E27FC236}">
                <a16:creationId xmlns:a16="http://schemas.microsoft.com/office/drawing/2014/main" id="{1D367F4B-783A-7849-8A04-7A97DD62DE47}"/>
              </a:ext>
            </a:extLst>
          </p:cNvPr>
          <p:cNvSpPr txBox="1"/>
          <p:nvPr userDrawn="1"/>
        </p:nvSpPr>
        <p:spPr bwMode="gray">
          <a:xfrm>
            <a:off x="118511" y="4730130"/>
            <a:ext cx="518462" cy="215444"/>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400" b="1" i="0" kern="1200" smtClean="0">
                <a:solidFill>
                  <a:schemeClr val="bg1"/>
                </a:solidFill>
                <a:latin typeface="Myriad Pro" panose="020B0503030403020204" pitchFamily="34" charset="0"/>
                <a:ea typeface="+mn-ea"/>
                <a:cs typeface="HP Simplified"/>
              </a:rPr>
              <a:pPr marL="0" algn="ctr" defTabSz="914400" rtl="0" eaLnBrk="1" latinLnBrk="0" hangingPunct="1"/>
              <a:t>‹N°›</a:t>
            </a:fld>
            <a:endParaRPr lang="en-US" sz="1400" b="1" i="0" kern="1200" dirty="0">
              <a:solidFill>
                <a:schemeClr val="bg1"/>
              </a:solidFill>
              <a:latin typeface="Myriad Pro" panose="020B0503030403020204" pitchFamily="34" charset="0"/>
              <a:ea typeface="+mn-ea"/>
              <a:cs typeface="HP Simplified"/>
            </a:endParaRPr>
          </a:p>
        </p:txBody>
      </p:sp>
    </p:spTree>
  </p:cSld>
  <p:clrMap bg1="lt1" tx1="dk1" bg2="lt2" tx2="dk2" accent1="accent1" accent2="accent2" accent3="accent3" accent4="accent4" accent5="accent5" accent6="accent6" hlink="hlink" folHlink="folHlink"/>
  <p:sldLayoutIdLst>
    <p:sldLayoutId id="2147483695" r:id="rId1"/>
    <p:sldLayoutId id="2147483706" r:id="rId2"/>
    <p:sldLayoutId id="2147483771" r:id="rId3"/>
    <p:sldLayoutId id="2147483772" r:id="rId4"/>
    <p:sldLayoutId id="2147483722" r:id="rId5"/>
    <p:sldLayoutId id="2147483723" r:id="rId6"/>
    <p:sldLayoutId id="2147483724" r:id="rId7"/>
    <p:sldLayoutId id="2147483725" r:id="rId8"/>
    <p:sldLayoutId id="2147483726" r:id="rId9"/>
    <p:sldLayoutId id="2147483727" r:id="rId10"/>
    <p:sldLayoutId id="2147483728" r:id="rId11"/>
    <p:sldLayoutId id="2147483710" r:id="rId12"/>
    <p:sldLayoutId id="2147483717" r:id="rId13"/>
    <p:sldLayoutId id="2147483718" r:id="rId14"/>
    <p:sldLayoutId id="2147483740" r:id="rId15"/>
    <p:sldLayoutId id="2147483730" r:id="rId16"/>
    <p:sldLayoutId id="2147483720" r:id="rId17"/>
    <p:sldLayoutId id="2147483739" r:id="rId18"/>
    <p:sldLayoutId id="2147483729" r:id="rId19"/>
    <p:sldLayoutId id="2147483707" r:id="rId20"/>
    <p:sldLayoutId id="2147483715" r:id="rId21"/>
    <p:sldLayoutId id="2147483700" r:id="rId22"/>
    <p:sldLayoutId id="2147483694" r:id="rId23"/>
    <p:sldLayoutId id="2147483697" r:id="rId24"/>
    <p:sldLayoutId id="2147483768" r:id="rId25"/>
    <p:sldLayoutId id="2147483741" r:id="rId26"/>
    <p:sldLayoutId id="2147483705" r:id="rId27"/>
    <p:sldLayoutId id="2147483703" r:id="rId28"/>
    <p:sldLayoutId id="2147483698" r:id="rId29"/>
    <p:sldLayoutId id="2147483734" r:id="rId30"/>
    <p:sldLayoutId id="2147483735" r:id="rId31"/>
    <p:sldLayoutId id="2147483736" r:id="rId32"/>
    <p:sldLayoutId id="2147483737" r:id="rId33"/>
    <p:sldLayoutId id="2147483759" r:id="rId34"/>
    <p:sldLayoutId id="2147483760" r:id="rId35"/>
    <p:sldLayoutId id="2147483764" r:id="rId36"/>
    <p:sldLayoutId id="2147483765" r:id="rId37"/>
    <p:sldLayoutId id="2147483774" r:id="rId38"/>
    <p:sldLayoutId id="2147483775" r:id="rId39"/>
    <p:sldLayoutId id="2147483776" r:id="rId40"/>
    <p:sldLayoutId id="2147483777" r:id="rId41"/>
  </p:sldLayoutIdLst>
  <p:transition spd="med">
    <p:pull/>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3">
            <a:alphaModFix amt="30000"/>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0"/>
            <a:ext cx="9040416" cy="51435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463888"/>
            <a:ext cx="7429499" cy="1108928"/>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1687115"/>
            <a:ext cx="7429499" cy="265628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5592691" y="4412457"/>
            <a:ext cx="2057400" cy="273844"/>
          </a:xfrm>
          <a:prstGeom prst="rect">
            <a:avLst/>
          </a:prstGeom>
        </p:spPr>
        <p:txBody>
          <a:bodyPr vert="horz" lIns="91440" tIns="45720" rIns="91440" bIns="45720" rtlCol="0" anchor="ctr"/>
          <a:lstStyle>
            <a:lvl1pPr algn="r">
              <a:defRPr sz="788">
                <a:solidFill>
                  <a:schemeClr val="tx1">
                    <a:tint val="75000"/>
                  </a:schemeClr>
                </a:solidFill>
                <a:latin typeface="Arial" panose="020B0604020202020204" pitchFamily="34" charset="0"/>
              </a:defRPr>
            </a:lvl1pPr>
          </a:lstStyle>
          <a:p>
            <a:fld id="{48A87A34-81AB-432B-8DAE-1953F412C126}" type="datetimeFigureOut">
              <a:rPr lang="en-US" smtClean="0"/>
              <a:pPr/>
              <a:t>11/24/2023</a:t>
            </a:fld>
            <a:endParaRPr lang="en-US" dirty="0"/>
          </a:p>
        </p:txBody>
      </p:sp>
      <p:sp>
        <p:nvSpPr>
          <p:cNvPr id="5" name="Footer Placeholder 4"/>
          <p:cNvSpPr>
            <a:spLocks noGrp="1"/>
          </p:cNvSpPr>
          <p:nvPr>
            <p:ph type="ftr" sz="quarter" idx="3"/>
          </p:nvPr>
        </p:nvSpPr>
        <p:spPr>
          <a:xfrm>
            <a:off x="856059" y="4412457"/>
            <a:ext cx="4679482" cy="273844"/>
          </a:xfrm>
          <a:prstGeom prst="rect">
            <a:avLst/>
          </a:prstGeom>
        </p:spPr>
        <p:txBody>
          <a:bodyPr vert="horz" lIns="91440" tIns="45720" rIns="91440" bIns="45720" rtlCol="0" anchor="ctr"/>
          <a:lstStyle>
            <a:lvl1pPr algn="l">
              <a:defRPr sz="788" cap="all" baseline="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707241" y="4412456"/>
            <a:ext cx="578317" cy="273844"/>
          </a:xfrm>
          <a:prstGeom prst="rect">
            <a:avLst/>
          </a:prstGeom>
        </p:spPr>
        <p:txBody>
          <a:bodyPr vert="horz" lIns="91440" tIns="45720" rIns="91440" bIns="45720" rtlCol="0" anchor="ctr"/>
          <a:lstStyle>
            <a:lvl1pPr algn="r">
              <a:defRPr sz="788">
                <a:solidFill>
                  <a:schemeClr val="tx1">
                    <a:tint val="75000"/>
                  </a:schemeClr>
                </a:solidFill>
                <a:latin typeface="Arial" panose="020B0604020202020204" pitchFamily="34" charset="0"/>
              </a:defRPr>
            </a:lvl1pPr>
          </a:lstStyle>
          <a:p>
            <a:fld id="{6D22F896-40B5-4ADD-8801-0D06FADFA095}" type="slidenum">
              <a:rPr lang="en-US" smtClean="0"/>
              <a:pPr/>
              <a:t>‹N°›</a:t>
            </a:fld>
            <a:endParaRPr lang="en-US" dirty="0"/>
          </a:p>
        </p:txBody>
      </p:sp>
      <p:pic>
        <p:nvPicPr>
          <p:cNvPr id="48" name="Picture 7">
            <a:extLst>
              <a:ext uri="{FF2B5EF4-FFF2-40B4-BE49-F238E27FC236}">
                <a16:creationId xmlns:a16="http://schemas.microsoft.com/office/drawing/2014/main" id="{597F30EC-B25A-4D8E-9F2E-93C66DC7689D}"/>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628650" y="274638"/>
            <a:ext cx="2304280" cy="640979"/>
          </a:xfrm>
          <a:prstGeom prst="rect">
            <a:avLst/>
          </a:prstGeom>
        </p:spPr>
      </p:pic>
      <p:pic>
        <p:nvPicPr>
          <p:cNvPr id="49" name="Picture 6">
            <a:extLst>
              <a:ext uri="{FF2B5EF4-FFF2-40B4-BE49-F238E27FC236}">
                <a16:creationId xmlns:a16="http://schemas.microsoft.com/office/drawing/2014/main" id="{97D85212-DCD8-4888-884F-0BCEEBA352F8}"/>
              </a:ext>
            </a:extLst>
          </p:cNvPr>
          <p:cNvPicPr>
            <a:picLocks noChangeAspect="1"/>
          </p:cNvPicPr>
          <p:nvPr userDrawn="1"/>
        </p:nvPicPr>
        <p:blipFill rotWithShape="1">
          <a:blip r:embed="rId25" cstate="print">
            <a:extLst>
              <a:ext uri="{28A0092B-C50C-407E-A947-70E740481C1C}">
                <a14:useLocalDpi xmlns:a14="http://schemas.microsoft.com/office/drawing/2010/main" val="0"/>
              </a:ext>
            </a:extLst>
          </a:blip>
          <a:srcRect t="44862" r="2625" b="47298"/>
          <a:stretch/>
        </p:blipFill>
        <p:spPr>
          <a:xfrm>
            <a:off x="7963" y="4415174"/>
            <a:ext cx="9101906" cy="518463"/>
          </a:xfrm>
          <a:prstGeom prst="rect">
            <a:avLst/>
          </a:prstGeom>
        </p:spPr>
      </p:pic>
      <p:sp>
        <p:nvSpPr>
          <p:cNvPr id="50" name="ZoneTexte 49">
            <a:extLst>
              <a:ext uri="{FF2B5EF4-FFF2-40B4-BE49-F238E27FC236}">
                <a16:creationId xmlns:a16="http://schemas.microsoft.com/office/drawing/2014/main" id="{03B57C34-DE58-4D4A-8A3D-452F110B3646}"/>
              </a:ext>
            </a:extLst>
          </p:cNvPr>
          <p:cNvSpPr txBox="1"/>
          <p:nvPr userDrawn="1"/>
        </p:nvSpPr>
        <p:spPr>
          <a:xfrm>
            <a:off x="0" y="4884409"/>
            <a:ext cx="9143999" cy="276999"/>
          </a:xfrm>
          <a:prstGeom prst="rect">
            <a:avLst/>
          </a:prstGeom>
          <a:solidFill>
            <a:srgbClr val="D81921"/>
          </a:solidFill>
        </p:spPr>
        <p:txBody>
          <a:bodyPr wrap="square" rtlCol="0">
            <a:spAutoFit/>
          </a:bodyPr>
          <a:lstStyle/>
          <a:p>
            <a:pPr algn="ctr"/>
            <a:r>
              <a:rPr lang="fr-BE" sz="1200" b="1" i="0" kern="1200" dirty="0">
                <a:solidFill>
                  <a:schemeClr val="bg1"/>
                </a:solidFill>
                <a:latin typeface="Calibri" panose="020F0502020204030204" pitchFamily="34" charset="0"/>
                <a:ea typeface="+mn-ea"/>
                <a:cs typeface="Calibri" panose="020F0502020204030204" pitchFamily="34" charset="0"/>
              </a:rPr>
              <a:t>www.stpierre-bru.be   </a:t>
            </a:r>
            <a:r>
              <a:rPr lang="fr-BE" sz="1200" dirty="0">
                <a:solidFill>
                  <a:schemeClr val="bg1"/>
                </a:solidFill>
                <a:latin typeface="Arial" panose="020B0604020202020204" pitchFamily="34" charset="0"/>
                <a:cs typeface="Arial" panose="020B0604020202020204" pitchFamily="34" charset="0"/>
              </a:rPr>
              <a:t>|   </a:t>
            </a:r>
            <a:r>
              <a:rPr lang="fr-BE" sz="1200" dirty="0">
                <a:solidFill>
                  <a:schemeClr val="bg1"/>
                </a:solidFill>
                <a:latin typeface="Calibri" panose="020F0502020204030204" pitchFamily="34" charset="0"/>
              </a:rPr>
              <a:t>#</a:t>
            </a:r>
            <a:r>
              <a:rPr lang="fr-BE" sz="1200" dirty="0" err="1">
                <a:solidFill>
                  <a:schemeClr val="bg1"/>
                </a:solidFill>
                <a:latin typeface="Calibri" panose="020F0502020204030204" pitchFamily="34" charset="0"/>
              </a:rPr>
              <a:t>PartenaireSante</a:t>
            </a:r>
            <a:endParaRPr lang="fr-BE"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09788108"/>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8" r:id="rId18"/>
    <p:sldLayoutId id="2147483799" r:id="rId19"/>
    <p:sldLayoutId id="2147483802" r:id="rId20"/>
    <p:sldLayoutId id="2147483803" r:id="rId21"/>
  </p:sldLayoutIdLst>
  <p:transition spd="med">
    <p:pull/>
  </p:transition>
  <p:hf hdr="0" ftr="0" dt="0"/>
  <p:txStyles>
    <p:titleStyle>
      <a:lvl1pPr algn="l" defTabSz="685800" rtl="0" eaLnBrk="1" latinLnBrk="0" hangingPunct="1">
        <a:lnSpc>
          <a:spcPct val="90000"/>
        </a:lnSpc>
        <a:spcBef>
          <a:spcPct val="0"/>
        </a:spcBef>
        <a:buNone/>
        <a:defRPr sz="2700" kern="1200" cap="all" baseline="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7.xml"/><Relationship Id="rId7" Type="http://schemas.openxmlformats.org/officeDocument/2006/relationships/oleObject" Target="../embeddings/oleObject3.bin"/><Relationship Id="rId2" Type="http://schemas.openxmlformats.org/officeDocument/2006/relationships/diagramData" Target="../diagrams/data7.xml"/><Relationship Id="rId1" Type="http://schemas.openxmlformats.org/officeDocument/2006/relationships/slideLayout" Target="../slideLayouts/slideLayout4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youtu.be/YhlNtkNtUlQ" TargetMode="External"/><Relationship Id="rId1" Type="http://schemas.openxmlformats.org/officeDocument/2006/relationships/slideLayout" Target="../slideLayouts/slideLayout45.xml"/><Relationship Id="rId5" Type="http://schemas.openxmlformats.org/officeDocument/2006/relationships/image" Target="../media/image370.png"/><Relationship Id="rId4" Type="http://schemas.openxmlformats.org/officeDocument/2006/relationships/slide" Target="slide4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jpeg"/><Relationship Id="rId1" Type="http://schemas.openxmlformats.org/officeDocument/2006/relationships/slideLayout" Target="../slideLayouts/slideLayout4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jpeg"/><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oleObject" Target="../embeddings/oleObject1.bin"/><Relationship Id="rId2" Type="http://schemas.openxmlformats.org/officeDocument/2006/relationships/diagramData" Target="../diagrams/data2.xml"/><Relationship Id="rId1" Type="http://schemas.openxmlformats.org/officeDocument/2006/relationships/slideLayout" Target="../slideLayouts/slideLayout45.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jpeg"/><Relationship Id="rId4" Type="http://schemas.openxmlformats.org/officeDocument/2006/relationships/diagramQuickStyle" Target="../diagrams/quickStyle2.xml"/><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0.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png"/></Relationships>
</file>

<file path=ppt/slides/_rels/slide4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3.emf"/><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8.png"/><Relationship Id="rId7" Type="http://schemas.openxmlformats.org/officeDocument/2006/relationships/diagramColors" Target="../diagrams/colors5.xml"/><Relationship Id="rId2" Type="http://schemas.openxmlformats.org/officeDocument/2006/relationships/oleObject" Target="../embeddings/oleObject2.bin"/><Relationship Id="rId1" Type="http://schemas.openxmlformats.org/officeDocument/2006/relationships/slideLayout" Target="../slideLayouts/slideLayout4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1351B104-9B78-4A2B-B970-FA8ABE1CE1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2" cy="5143500"/>
            <a:chOff x="0" y="-1"/>
            <a:chExt cx="12192003" cy="6858001"/>
          </a:xfrm>
        </p:grpSpPr>
        <p:sp useBgFill="1">
          <p:nvSpPr>
            <p:cNvPr id="75" name="Rectangle 74">
              <a:extLst>
                <a:ext uri="{FF2B5EF4-FFF2-40B4-BE49-F238E27FC236}">
                  <a16:creationId xmlns:a16="http://schemas.microsoft.com/office/drawing/2014/main" id="{3A130E84-D02F-40FB-9BEB-520239271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2">
              <a:extLst>
                <a:ext uri="{FF2B5EF4-FFF2-40B4-BE49-F238E27FC236}">
                  <a16:creationId xmlns:a16="http://schemas.microsoft.com/office/drawing/2014/main" id="{5E142BFD-7D75-4518-BBDF-27C00AB4BC7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5" name="Titre 4">
            <a:extLst>
              <a:ext uri="{FF2B5EF4-FFF2-40B4-BE49-F238E27FC236}">
                <a16:creationId xmlns:a16="http://schemas.microsoft.com/office/drawing/2014/main" id="{D392DAAB-A662-4C90-AA46-ACF1FF4D6FCD}"/>
              </a:ext>
            </a:extLst>
          </p:cNvPr>
          <p:cNvSpPr>
            <a:spLocks noGrp="1"/>
          </p:cNvSpPr>
          <p:nvPr>
            <p:ph type="ctrTitle"/>
          </p:nvPr>
        </p:nvSpPr>
        <p:spPr>
          <a:xfrm>
            <a:off x="4961334" y="841772"/>
            <a:ext cx="3039665" cy="3824286"/>
          </a:xfrm>
        </p:spPr>
        <p:txBody>
          <a:bodyPr>
            <a:normAutofit/>
          </a:bodyPr>
          <a:lstStyle/>
          <a:p>
            <a:r>
              <a:rPr lang="fr-BE" sz="2000" b="1" dirty="0"/>
              <a:t>Compétences , pleurs et sommeil du nourrisson </a:t>
            </a:r>
            <a:br>
              <a:rPr lang="fr-BE" sz="2000" b="1" dirty="0"/>
            </a:br>
            <a:br>
              <a:rPr lang="fr-BE" sz="2000" b="1" dirty="0"/>
            </a:br>
            <a:br>
              <a:rPr lang="fr-BE" sz="1200" dirty="0"/>
            </a:br>
            <a:br>
              <a:rPr lang="fr-BE" sz="1200" dirty="0"/>
            </a:br>
            <a:r>
              <a:rPr lang="fr-BE" sz="1200" i="1" dirty="0"/>
              <a:t>L’aventure inédite de la vie avec un bébé</a:t>
            </a:r>
            <a:br>
              <a:rPr lang="fr-BE" sz="1200" i="1" dirty="0"/>
            </a:br>
            <a:br>
              <a:rPr lang="fr-BE" sz="1200" i="1" dirty="0"/>
            </a:br>
            <a:br>
              <a:rPr lang="fr-BE" sz="1200" i="1" dirty="0"/>
            </a:br>
            <a:r>
              <a:rPr lang="fr-BE" sz="1200" i="1" dirty="0"/>
              <a:t>Manuel de survie à l’usage des nouveaux parents</a:t>
            </a:r>
            <a:br>
              <a:rPr lang="fr-BE" sz="1200" i="1" dirty="0"/>
            </a:br>
            <a:r>
              <a:rPr lang="fr-BE" sz="1200" i="1" dirty="0"/>
              <a:t> </a:t>
            </a:r>
          </a:p>
        </p:txBody>
      </p:sp>
      <p:pic>
        <p:nvPicPr>
          <p:cNvPr id="70" name="Picture 69">
            <a:extLst>
              <a:ext uri="{FF2B5EF4-FFF2-40B4-BE49-F238E27FC236}">
                <a16:creationId xmlns:a16="http://schemas.microsoft.com/office/drawing/2014/main" id="{2EA3BC3F-1873-D482-6C42-42AB8993BECC}"/>
              </a:ext>
            </a:extLst>
          </p:cNvPr>
          <p:cNvPicPr>
            <a:picLocks noChangeAspect="1"/>
          </p:cNvPicPr>
          <p:nvPr/>
        </p:nvPicPr>
        <p:blipFill rotWithShape="1">
          <a:blip r:embed="rId4"/>
          <a:srcRect l="37477" r="12477"/>
          <a:stretch/>
        </p:blipFill>
        <p:spPr>
          <a:xfrm>
            <a:off x="-4197" y="10"/>
            <a:ext cx="4576197" cy="5143490"/>
          </a:xfrm>
          <a:prstGeom prst="rect">
            <a:avLst/>
          </a:prstGeom>
        </p:spPr>
      </p:pic>
      <p:grpSp>
        <p:nvGrpSpPr>
          <p:cNvPr id="78" name="Group 77">
            <a:extLst>
              <a:ext uri="{FF2B5EF4-FFF2-40B4-BE49-F238E27FC236}">
                <a16:creationId xmlns:a16="http://schemas.microsoft.com/office/drawing/2014/main" id="{D4116A08-770E-4DC3-AAB6-E3E8E6CEC8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728807" cy="5143499"/>
            <a:chOff x="0" y="0"/>
            <a:chExt cx="2305051" cy="6858001"/>
          </a:xfrm>
          <a:solidFill>
            <a:schemeClr val="tx1">
              <a:alpha val="70000"/>
            </a:schemeClr>
          </a:solidFill>
          <a:effectLst/>
        </p:grpSpPr>
        <p:sp>
          <p:nvSpPr>
            <p:cNvPr id="79" name="Rectangle 5">
              <a:extLst>
                <a:ext uri="{FF2B5EF4-FFF2-40B4-BE49-F238E27FC236}">
                  <a16:creationId xmlns:a16="http://schemas.microsoft.com/office/drawing/2014/main" id="{6ADECFB2-F615-49A9-A242-A3D04CADB0B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80" name="Freeform 6">
              <a:extLst>
                <a:ext uri="{FF2B5EF4-FFF2-40B4-BE49-F238E27FC236}">
                  <a16:creationId xmlns:a16="http://schemas.microsoft.com/office/drawing/2014/main" id="{8E1F3AC6-5FF1-401B-91E4-180D1D356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1" name="Freeform 7">
              <a:extLst>
                <a:ext uri="{FF2B5EF4-FFF2-40B4-BE49-F238E27FC236}">
                  <a16:creationId xmlns:a16="http://schemas.microsoft.com/office/drawing/2014/main" id="{72BC7A9D-387B-4877-B8E6-E8ABA6B265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2" name="Rectangle 8">
              <a:extLst>
                <a:ext uri="{FF2B5EF4-FFF2-40B4-BE49-F238E27FC236}">
                  <a16:creationId xmlns:a16="http://schemas.microsoft.com/office/drawing/2014/main" id="{9114560A-27D6-469D-992E-33A55B40BA0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83" name="Freeform 9">
              <a:extLst>
                <a:ext uri="{FF2B5EF4-FFF2-40B4-BE49-F238E27FC236}">
                  <a16:creationId xmlns:a16="http://schemas.microsoft.com/office/drawing/2014/main" id="{CBF136EF-7DC2-47D2-974C-70044B5E9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4" name="Freeform 10">
              <a:extLst>
                <a:ext uri="{FF2B5EF4-FFF2-40B4-BE49-F238E27FC236}">
                  <a16:creationId xmlns:a16="http://schemas.microsoft.com/office/drawing/2014/main" id="{6B03084D-F566-41C4-BE37-870FB5A0D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5" name="Freeform 11">
              <a:extLst>
                <a:ext uri="{FF2B5EF4-FFF2-40B4-BE49-F238E27FC236}">
                  <a16:creationId xmlns:a16="http://schemas.microsoft.com/office/drawing/2014/main" id="{049DC21B-8236-4901-9ADD-E3167ABDE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6" name="Freeform 12">
              <a:extLst>
                <a:ext uri="{FF2B5EF4-FFF2-40B4-BE49-F238E27FC236}">
                  <a16:creationId xmlns:a16="http://schemas.microsoft.com/office/drawing/2014/main" id="{304F4FEB-8B5B-45BA-988C-5FBF41059E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7" name="Freeform 13">
              <a:extLst>
                <a:ext uri="{FF2B5EF4-FFF2-40B4-BE49-F238E27FC236}">
                  <a16:creationId xmlns:a16="http://schemas.microsoft.com/office/drawing/2014/main" id="{E88E24C8-3D76-4C2F-84D1-BC3C2AACA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8" name="Freeform 14">
              <a:extLst>
                <a:ext uri="{FF2B5EF4-FFF2-40B4-BE49-F238E27FC236}">
                  <a16:creationId xmlns:a16="http://schemas.microsoft.com/office/drawing/2014/main" id="{91C91468-4F8A-42F1-9505-02D924178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89" name="Freeform 15">
              <a:extLst>
                <a:ext uri="{FF2B5EF4-FFF2-40B4-BE49-F238E27FC236}">
                  <a16:creationId xmlns:a16="http://schemas.microsoft.com/office/drawing/2014/main" id="{C22581B1-C426-4189-85D6-C499D6982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0" name="Freeform 16">
              <a:extLst>
                <a:ext uri="{FF2B5EF4-FFF2-40B4-BE49-F238E27FC236}">
                  <a16:creationId xmlns:a16="http://schemas.microsoft.com/office/drawing/2014/main" id="{29DFD4C4-0517-4A6B-B423-E55582618D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1" name="Freeform 17">
              <a:extLst>
                <a:ext uri="{FF2B5EF4-FFF2-40B4-BE49-F238E27FC236}">
                  <a16:creationId xmlns:a16="http://schemas.microsoft.com/office/drawing/2014/main" id="{7ACD84D3-D09D-4C94-99D5-51713A1D6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2" name="Freeform 18">
              <a:extLst>
                <a:ext uri="{FF2B5EF4-FFF2-40B4-BE49-F238E27FC236}">
                  <a16:creationId xmlns:a16="http://schemas.microsoft.com/office/drawing/2014/main" id="{37C2AEAB-1CC9-4A9A-8303-E1E0C12168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3" name="Freeform 19">
              <a:extLst>
                <a:ext uri="{FF2B5EF4-FFF2-40B4-BE49-F238E27FC236}">
                  <a16:creationId xmlns:a16="http://schemas.microsoft.com/office/drawing/2014/main" id="{20ABD348-58FE-4371-AE12-C66FF8CAC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4" name="Freeform 20">
              <a:extLst>
                <a:ext uri="{FF2B5EF4-FFF2-40B4-BE49-F238E27FC236}">
                  <a16:creationId xmlns:a16="http://schemas.microsoft.com/office/drawing/2014/main" id="{408E0FAA-F0C5-4CB1-95FE-D3D96830FC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5" name="Freeform 21">
              <a:extLst>
                <a:ext uri="{FF2B5EF4-FFF2-40B4-BE49-F238E27FC236}">
                  <a16:creationId xmlns:a16="http://schemas.microsoft.com/office/drawing/2014/main" id="{F83C789F-2881-4822-A724-56772095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6" name="Freeform 22">
              <a:extLst>
                <a:ext uri="{FF2B5EF4-FFF2-40B4-BE49-F238E27FC236}">
                  <a16:creationId xmlns:a16="http://schemas.microsoft.com/office/drawing/2014/main" id="{6B039120-5C84-4A03-9ADD-32EA6E5D44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7" name="Freeform 23">
              <a:extLst>
                <a:ext uri="{FF2B5EF4-FFF2-40B4-BE49-F238E27FC236}">
                  <a16:creationId xmlns:a16="http://schemas.microsoft.com/office/drawing/2014/main" id="{440E956F-26EB-40C6-B500-1A4BB4ABF7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8" name="Freeform 24">
              <a:extLst>
                <a:ext uri="{FF2B5EF4-FFF2-40B4-BE49-F238E27FC236}">
                  <a16:creationId xmlns:a16="http://schemas.microsoft.com/office/drawing/2014/main" id="{D2449A75-05DC-4791-90F1-335CC6732C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99" name="Freeform 25">
              <a:extLst>
                <a:ext uri="{FF2B5EF4-FFF2-40B4-BE49-F238E27FC236}">
                  <a16:creationId xmlns:a16="http://schemas.microsoft.com/office/drawing/2014/main" id="{2A0F57CD-8F34-4F1D-BFF3-1293522501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0" name="Freeform 26">
              <a:extLst>
                <a:ext uri="{FF2B5EF4-FFF2-40B4-BE49-F238E27FC236}">
                  <a16:creationId xmlns:a16="http://schemas.microsoft.com/office/drawing/2014/main" id="{DB0DDCCE-FA18-4790-8F10-67FC661721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1" name="Freeform 27">
              <a:extLst>
                <a:ext uri="{FF2B5EF4-FFF2-40B4-BE49-F238E27FC236}">
                  <a16:creationId xmlns:a16="http://schemas.microsoft.com/office/drawing/2014/main" id="{750A8178-D049-42D4-BA77-A262FE55F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2" name="Freeform 28">
              <a:extLst>
                <a:ext uri="{FF2B5EF4-FFF2-40B4-BE49-F238E27FC236}">
                  <a16:creationId xmlns:a16="http://schemas.microsoft.com/office/drawing/2014/main" id="{B33B9383-8846-404B-85BE-E43F0773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3" name="Freeform 29">
              <a:extLst>
                <a:ext uri="{FF2B5EF4-FFF2-40B4-BE49-F238E27FC236}">
                  <a16:creationId xmlns:a16="http://schemas.microsoft.com/office/drawing/2014/main" id="{79468103-A660-495B-BFDF-8E7D98A09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4" name="Freeform 30">
              <a:extLst>
                <a:ext uri="{FF2B5EF4-FFF2-40B4-BE49-F238E27FC236}">
                  <a16:creationId xmlns:a16="http://schemas.microsoft.com/office/drawing/2014/main" id="{06F4CC44-94E1-47AF-893C-19C4A4AB40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5" name="Freeform 31">
              <a:extLst>
                <a:ext uri="{FF2B5EF4-FFF2-40B4-BE49-F238E27FC236}">
                  <a16:creationId xmlns:a16="http://schemas.microsoft.com/office/drawing/2014/main" id="{E87F601E-2166-4FAE-AF96-2A1B17E46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6" name="Freeform 32">
              <a:extLst>
                <a:ext uri="{FF2B5EF4-FFF2-40B4-BE49-F238E27FC236}">
                  <a16:creationId xmlns:a16="http://schemas.microsoft.com/office/drawing/2014/main" id="{DCDE2745-7AA5-416B-AC78-93C6EAE5D4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7" name="Rectangle 33">
              <a:extLst>
                <a:ext uri="{FF2B5EF4-FFF2-40B4-BE49-F238E27FC236}">
                  <a16:creationId xmlns:a16="http://schemas.microsoft.com/office/drawing/2014/main" id="{7D5F7E44-496F-4025-AFD8-7EEC67AC18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08" name="Freeform 34">
              <a:extLst>
                <a:ext uri="{FF2B5EF4-FFF2-40B4-BE49-F238E27FC236}">
                  <a16:creationId xmlns:a16="http://schemas.microsoft.com/office/drawing/2014/main" id="{FA8ED221-FD77-4CD0-A9B9-3F97E40DC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09" name="Freeform 35">
              <a:extLst>
                <a:ext uri="{FF2B5EF4-FFF2-40B4-BE49-F238E27FC236}">
                  <a16:creationId xmlns:a16="http://schemas.microsoft.com/office/drawing/2014/main" id="{94922F75-95BC-435D-B4BB-BCE65BAC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0" name="Freeform 36">
              <a:extLst>
                <a:ext uri="{FF2B5EF4-FFF2-40B4-BE49-F238E27FC236}">
                  <a16:creationId xmlns:a16="http://schemas.microsoft.com/office/drawing/2014/main" id="{CFB94884-EF28-419D-9147-20B2C9B1A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1" name="Freeform 37">
              <a:extLst>
                <a:ext uri="{FF2B5EF4-FFF2-40B4-BE49-F238E27FC236}">
                  <a16:creationId xmlns:a16="http://schemas.microsoft.com/office/drawing/2014/main" id="{94C72871-F5AC-46D1-97EF-94E4070A7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2" name="Freeform 38">
              <a:extLst>
                <a:ext uri="{FF2B5EF4-FFF2-40B4-BE49-F238E27FC236}">
                  <a16:creationId xmlns:a16="http://schemas.microsoft.com/office/drawing/2014/main" id="{03ED1B15-6247-43B3-BEAE-DB699DE297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3" name="Freeform 39">
              <a:extLst>
                <a:ext uri="{FF2B5EF4-FFF2-40B4-BE49-F238E27FC236}">
                  <a16:creationId xmlns:a16="http://schemas.microsoft.com/office/drawing/2014/main" id="{FA3EA466-B483-4B4A-9FCB-9FFA8E538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4" name="Freeform 40">
              <a:extLst>
                <a:ext uri="{FF2B5EF4-FFF2-40B4-BE49-F238E27FC236}">
                  <a16:creationId xmlns:a16="http://schemas.microsoft.com/office/drawing/2014/main" id="{CCE5E17C-696E-46EB-B70D-586274216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5" name="Freeform 41">
              <a:extLst>
                <a:ext uri="{FF2B5EF4-FFF2-40B4-BE49-F238E27FC236}">
                  <a16:creationId xmlns:a16="http://schemas.microsoft.com/office/drawing/2014/main" id="{AB6022EC-6D09-4098-9A97-5A911C08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6" name="Freeform 42">
              <a:extLst>
                <a:ext uri="{FF2B5EF4-FFF2-40B4-BE49-F238E27FC236}">
                  <a16:creationId xmlns:a16="http://schemas.microsoft.com/office/drawing/2014/main" id="{7E18073E-1315-4400-ABD9-C34AEAFBFF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7" name="Freeform 43">
              <a:extLst>
                <a:ext uri="{FF2B5EF4-FFF2-40B4-BE49-F238E27FC236}">
                  <a16:creationId xmlns:a16="http://schemas.microsoft.com/office/drawing/2014/main" id="{5510509E-411D-4F1B-BDC6-3E5666896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8" name="Freeform 44">
              <a:extLst>
                <a:ext uri="{FF2B5EF4-FFF2-40B4-BE49-F238E27FC236}">
                  <a16:creationId xmlns:a16="http://schemas.microsoft.com/office/drawing/2014/main" id="{46F1A7E1-EC01-4288-87AE-C3B6434BD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19" name="Rectangle 45">
              <a:extLst>
                <a:ext uri="{FF2B5EF4-FFF2-40B4-BE49-F238E27FC236}">
                  <a16:creationId xmlns:a16="http://schemas.microsoft.com/office/drawing/2014/main" id="{F7BBA432-5463-415B-BA54-3AA2B92D28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sp>
          <p:nvSpPr>
            <p:cNvPr id="120" name="Freeform 46">
              <a:extLst>
                <a:ext uri="{FF2B5EF4-FFF2-40B4-BE49-F238E27FC236}">
                  <a16:creationId xmlns:a16="http://schemas.microsoft.com/office/drawing/2014/main" id="{66E19F01-137B-4A95-9313-CE6F7780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1" name="Freeform 47">
              <a:extLst>
                <a:ext uri="{FF2B5EF4-FFF2-40B4-BE49-F238E27FC236}">
                  <a16:creationId xmlns:a16="http://schemas.microsoft.com/office/drawing/2014/main" id="{38C0AACC-51F2-424F-9988-F3B621941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2" name="Freeform 48">
              <a:extLst>
                <a:ext uri="{FF2B5EF4-FFF2-40B4-BE49-F238E27FC236}">
                  <a16:creationId xmlns:a16="http://schemas.microsoft.com/office/drawing/2014/main" id="{7364A775-01A6-4012-88CF-58FDDBE4C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3" name="Freeform 49">
              <a:extLst>
                <a:ext uri="{FF2B5EF4-FFF2-40B4-BE49-F238E27FC236}">
                  <a16:creationId xmlns:a16="http://schemas.microsoft.com/office/drawing/2014/main" id="{C8C770C5-535A-4F1B-81CA-FD6F32C09A7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4" name="Freeform 50">
              <a:extLst>
                <a:ext uri="{FF2B5EF4-FFF2-40B4-BE49-F238E27FC236}">
                  <a16:creationId xmlns:a16="http://schemas.microsoft.com/office/drawing/2014/main" id="{55F9C3EF-BEB8-4836-8DE0-319E54496E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5" name="Freeform 51">
              <a:extLst>
                <a:ext uri="{FF2B5EF4-FFF2-40B4-BE49-F238E27FC236}">
                  <a16:creationId xmlns:a16="http://schemas.microsoft.com/office/drawing/2014/main" id="{0976D9A1-85FC-406B-8AEA-AE3C056A4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6" name="Freeform 52">
              <a:extLst>
                <a:ext uri="{FF2B5EF4-FFF2-40B4-BE49-F238E27FC236}">
                  <a16:creationId xmlns:a16="http://schemas.microsoft.com/office/drawing/2014/main" id="{68BC6126-2A3A-4F1D-A565-BEF620660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7" name="Freeform 53">
              <a:extLst>
                <a:ext uri="{FF2B5EF4-FFF2-40B4-BE49-F238E27FC236}">
                  <a16:creationId xmlns:a16="http://schemas.microsoft.com/office/drawing/2014/main" id="{D8C7B98D-F83E-485D-B01D-270242E8FD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8" name="Freeform 54">
              <a:extLst>
                <a:ext uri="{FF2B5EF4-FFF2-40B4-BE49-F238E27FC236}">
                  <a16:creationId xmlns:a16="http://schemas.microsoft.com/office/drawing/2014/main" id="{93D5E722-D236-478A-A13F-8FA4141D94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29" name="Freeform 55">
              <a:extLst>
                <a:ext uri="{FF2B5EF4-FFF2-40B4-BE49-F238E27FC236}">
                  <a16:creationId xmlns:a16="http://schemas.microsoft.com/office/drawing/2014/main" id="{ABE1456F-F283-4BD5-A1B9-EF2423B68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0" name="Freeform 56">
              <a:extLst>
                <a:ext uri="{FF2B5EF4-FFF2-40B4-BE49-F238E27FC236}">
                  <a16:creationId xmlns:a16="http://schemas.microsoft.com/office/drawing/2014/main" id="{E4D1AC66-8164-4BBC-89D5-69FE7A4FC2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1" name="Freeform 57">
              <a:extLst>
                <a:ext uri="{FF2B5EF4-FFF2-40B4-BE49-F238E27FC236}">
                  <a16:creationId xmlns:a16="http://schemas.microsoft.com/office/drawing/2014/main" id="{845A8868-488C-447D-979F-7E01B82A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2" name="Freeform 58">
              <a:extLst>
                <a:ext uri="{FF2B5EF4-FFF2-40B4-BE49-F238E27FC236}">
                  <a16:creationId xmlns:a16="http://schemas.microsoft.com/office/drawing/2014/main" id="{948639B9-9B88-432B-914E-6B70BAEB1D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grpSp>
      <p:sp>
        <p:nvSpPr>
          <p:cNvPr id="4" name="Espace réservé du numéro de diapositive 3">
            <a:extLst>
              <a:ext uri="{FF2B5EF4-FFF2-40B4-BE49-F238E27FC236}">
                <a16:creationId xmlns:a16="http://schemas.microsoft.com/office/drawing/2014/main" id="{F1BD19CA-03DF-4AFF-965E-6482E1442302}"/>
              </a:ext>
            </a:extLst>
          </p:cNvPr>
          <p:cNvSpPr>
            <a:spLocks noGrp="1"/>
          </p:cNvSpPr>
          <p:nvPr>
            <p:ph type="sldNum" sz="quarter" idx="12"/>
          </p:nvPr>
        </p:nvSpPr>
        <p:spPr>
          <a:xfrm>
            <a:off x="7422683" y="4057649"/>
            <a:ext cx="578317" cy="273844"/>
          </a:xfrm>
        </p:spPr>
        <p:txBody>
          <a:bodyPr>
            <a:normAutofit/>
          </a:bodyPr>
          <a:lstStyle/>
          <a:p>
            <a:pPr>
              <a:spcAft>
                <a:spcPts val="600"/>
              </a:spcAft>
            </a:pPr>
            <a:fld id="{6D22F896-40B5-4ADD-8801-0D06FADFA095}" type="slidenum">
              <a:rPr lang="en-US" smtClean="0"/>
              <a:pPr>
                <a:spcAft>
                  <a:spcPts val="600"/>
                </a:spcAft>
              </a:pPr>
              <a:t>0</a:t>
            </a:fld>
            <a:endParaRPr lang="en-US"/>
          </a:p>
        </p:txBody>
      </p:sp>
      <p:grpSp>
        <p:nvGrpSpPr>
          <p:cNvPr id="134" name="Group 133">
            <a:extLst>
              <a:ext uri="{FF2B5EF4-FFF2-40B4-BE49-F238E27FC236}">
                <a16:creationId xmlns:a16="http://schemas.microsoft.com/office/drawing/2014/main" id="{77EB1C59-16D1-4C5E-9775-50CB40E022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35" name="Freeform 32">
              <a:extLst>
                <a:ext uri="{FF2B5EF4-FFF2-40B4-BE49-F238E27FC236}">
                  <a16:creationId xmlns:a16="http://schemas.microsoft.com/office/drawing/2014/main" id="{08680D14-7FE7-4522-B5EE-76447F8339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6" name="Freeform 33">
              <a:extLst>
                <a:ext uri="{FF2B5EF4-FFF2-40B4-BE49-F238E27FC236}">
                  <a16:creationId xmlns:a16="http://schemas.microsoft.com/office/drawing/2014/main" id="{D82C01B5-EC9C-4883-B130-115321E8B3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7" name="Freeform 34">
              <a:extLst>
                <a:ext uri="{FF2B5EF4-FFF2-40B4-BE49-F238E27FC236}">
                  <a16:creationId xmlns:a16="http://schemas.microsoft.com/office/drawing/2014/main" id="{DBBE5E83-362F-4EA7-A96D-0BC830A217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8" name="Freeform 35">
              <a:extLst>
                <a:ext uri="{FF2B5EF4-FFF2-40B4-BE49-F238E27FC236}">
                  <a16:creationId xmlns:a16="http://schemas.microsoft.com/office/drawing/2014/main" id="{3971FE03-8B37-43AF-8842-8D4411C3C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39" name="Freeform 36">
              <a:extLst>
                <a:ext uri="{FF2B5EF4-FFF2-40B4-BE49-F238E27FC236}">
                  <a16:creationId xmlns:a16="http://schemas.microsoft.com/office/drawing/2014/main" id="{8E4E3D41-4CF7-4D15-854A-C4330D390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0" name="Freeform 37">
              <a:extLst>
                <a:ext uri="{FF2B5EF4-FFF2-40B4-BE49-F238E27FC236}">
                  <a16:creationId xmlns:a16="http://schemas.microsoft.com/office/drawing/2014/main" id="{78B649D7-3C5D-462D-B06A-D065135FE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1" name="Freeform 38">
              <a:extLst>
                <a:ext uri="{FF2B5EF4-FFF2-40B4-BE49-F238E27FC236}">
                  <a16:creationId xmlns:a16="http://schemas.microsoft.com/office/drawing/2014/main" id="{7A3DDEF1-D28A-48D9-8E48-B2003DF2EE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2" name="Freeform 39">
              <a:extLst>
                <a:ext uri="{FF2B5EF4-FFF2-40B4-BE49-F238E27FC236}">
                  <a16:creationId xmlns:a16="http://schemas.microsoft.com/office/drawing/2014/main" id="{4A56A02B-D000-45AB-B7DB-E47CA8E77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3" name="Freeform 40">
              <a:extLst>
                <a:ext uri="{FF2B5EF4-FFF2-40B4-BE49-F238E27FC236}">
                  <a16:creationId xmlns:a16="http://schemas.microsoft.com/office/drawing/2014/main" id="{343CE08B-7325-4244-99EA-5E58C982DB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fr-BE"/>
            </a:p>
          </p:txBody>
        </p:sp>
        <p:sp>
          <p:nvSpPr>
            <p:cNvPr id="144" name="Rectangle 41">
              <a:extLst>
                <a:ext uri="{FF2B5EF4-FFF2-40B4-BE49-F238E27FC236}">
                  <a16:creationId xmlns:a16="http://schemas.microsoft.com/office/drawing/2014/main" id="{7F08E29E-A67F-410A-A810-7000201BFA8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405717338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856059" y="463888"/>
            <a:ext cx="7429499" cy="1108928"/>
          </a:xfrm>
        </p:spPr>
        <p:txBody>
          <a:bodyPr>
            <a:normAutofit/>
          </a:bodyPr>
          <a:lstStyle/>
          <a:p>
            <a:r>
              <a:rPr lang="fr-BE">
                <a:latin typeface="Arial" panose="020B0604020202020204" pitchFamily="34" charset="0"/>
                <a:cs typeface="Arial" panose="020B0604020202020204" pitchFamily="34" charset="0"/>
              </a:rPr>
              <a:t>Etats de vigilance du nouveau-né</a:t>
            </a:r>
          </a:p>
        </p:txBody>
      </p:sp>
      <p:graphicFrame>
        <p:nvGraphicFramePr>
          <p:cNvPr id="8" name="Espace réservé du contenu 2">
            <a:extLst>
              <a:ext uri="{FF2B5EF4-FFF2-40B4-BE49-F238E27FC236}">
                <a16:creationId xmlns:a16="http://schemas.microsoft.com/office/drawing/2014/main" id="{77A729A6-3A81-B3EF-6196-8A42FF141131}"/>
              </a:ext>
            </a:extLst>
          </p:cNvPr>
          <p:cNvGraphicFramePr>
            <a:graphicFrameLocks noGrp="1"/>
          </p:cNvGraphicFramePr>
          <p:nvPr>
            <p:ph idx="1"/>
            <p:extLst>
              <p:ext uri="{D42A27DB-BD31-4B8C-83A1-F6EECF244321}">
                <p14:modId xmlns:p14="http://schemas.microsoft.com/office/powerpoint/2010/main" val="4025146163"/>
              </p:ext>
            </p:extLst>
          </p:nvPr>
        </p:nvGraphicFramePr>
        <p:xfrm>
          <a:off x="856059" y="1830579"/>
          <a:ext cx="6250650" cy="856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78187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856059" y="463888"/>
            <a:ext cx="7429499" cy="1108928"/>
          </a:xfrm>
        </p:spPr>
        <p:txBody>
          <a:bodyPr>
            <a:normAutofit/>
          </a:bodyPr>
          <a:lstStyle/>
          <a:p>
            <a:r>
              <a:rPr lang="fr-BE">
                <a:latin typeface="Arial" panose="020B0604020202020204" pitchFamily="34" charset="0"/>
                <a:cs typeface="Arial" panose="020B0604020202020204" pitchFamily="34" charset="0"/>
              </a:rPr>
              <a:t>Etats de vigilance du nouveau-né</a:t>
            </a:r>
          </a:p>
        </p:txBody>
      </p:sp>
      <p:graphicFrame>
        <p:nvGraphicFramePr>
          <p:cNvPr id="8" name="Espace réservé du contenu 2">
            <a:extLst>
              <a:ext uri="{FF2B5EF4-FFF2-40B4-BE49-F238E27FC236}">
                <a16:creationId xmlns:a16="http://schemas.microsoft.com/office/drawing/2014/main" id="{77A729A6-3A81-B3EF-6196-8A42FF141131}"/>
              </a:ext>
            </a:extLst>
          </p:cNvPr>
          <p:cNvGraphicFramePr>
            <a:graphicFrameLocks noGrp="1"/>
          </p:cNvGraphicFramePr>
          <p:nvPr>
            <p:ph idx="1"/>
            <p:extLst>
              <p:ext uri="{D42A27DB-BD31-4B8C-83A1-F6EECF244321}">
                <p14:modId xmlns:p14="http://schemas.microsoft.com/office/powerpoint/2010/main" val="768543064"/>
              </p:ext>
            </p:extLst>
          </p:nvPr>
        </p:nvGraphicFramePr>
        <p:xfrm>
          <a:off x="942759" y="1347609"/>
          <a:ext cx="7085661" cy="532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Object 7">
            <a:extLst>
              <a:ext uri="{FF2B5EF4-FFF2-40B4-BE49-F238E27FC236}">
                <a16:creationId xmlns:a16="http://schemas.microsoft.com/office/drawing/2014/main" id="{6C02AD27-8742-F398-A527-11D9A309D893}"/>
              </a:ext>
            </a:extLst>
          </p:cNvPr>
          <p:cNvGraphicFramePr>
            <a:graphicFrameLocks noChangeAspect="1"/>
          </p:cNvGraphicFramePr>
          <p:nvPr>
            <p:extLst>
              <p:ext uri="{D42A27DB-BD31-4B8C-83A1-F6EECF244321}">
                <p14:modId xmlns:p14="http://schemas.microsoft.com/office/powerpoint/2010/main" val="2955145603"/>
              </p:ext>
            </p:extLst>
          </p:nvPr>
        </p:nvGraphicFramePr>
        <p:xfrm>
          <a:off x="1057973" y="2448403"/>
          <a:ext cx="2091267" cy="1330589"/>
        </p:xfrm>
        <a:graphic>
          <a:graphicData uri="http://schemas.openxmlformats.org/presentationml/2006/ole">
            <mc:AlternateContent xmlns:mc="http://schemas.openxmlformats.org/markup-compatibility/2006">
              <mc:Choice xmlns:v="urn:schemas-microsoft-com:vml" Requires="v">
                <p:oleObj name="Bitmap Image" r:id="rId7" imgW="6095238" imgH="4571429" progId="">
                  <p:embed/>
                </p:oleObj>
              </mc:Choice>
              <mc:Fallback>
                <p:oleObj name="Bitmap Image" r:id="rId7" imgW="6095238" imgH="4571429" progId="">
                  <p:embed/>
                  <p:pic>
                    <p:nvPicPr>
                      <p:cNvPr id="5" name="Object 7">
                        <a:extLst>
                          <a:ext uri="{FF2B5EF4-FFF2-40B4-BE49-F238E27FC236}">
                            <a16:creationId xmlns:a16="http://schemas.microsoft.com/office/drawing/2014/main" id="{368EC3D1-9EC4-4F24-882A-725BFA5B5C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973" y="2448403"/>
                        <a:ext cx="2091267" cy="1330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Image 3" descr="Une image contenant personne, intérieur, pose, bébé&#10;&#10;Description générée automatiquement">
            <a:extLst>
              <a:ext uri="{FF2B5EF4-FFF2-40B4-BE49-F238E27FC236}">
                <a16:creationId xmlns:a16="http://schemas.microsoft.com/office/drawing/2014/main" id="{5B3FE340-D561-0195-931B-FF1BA17E6CAA}"/>
              </a:ext>
            </a:extLst>
          </p:cNvPr>
          <p:cNvPicPr>
            <a:picLocks noChangeAspect="1"/>
          </p:cNvPicPr>
          <p:nvPr/>
        </p:nvPicPr>
        <p:blipFill rotWithShape="1">
          <a:blip r:embed="rId9">
            <a:extLst>
              <a:ext uri="{28A0092B-C50C-407E-A947-70E740481C1C}">
                <a14:useLocalDpi xmlns:a14="http://schemas.microsoft.com/office/drawing/2010/main" val="0"/>
              </a:ext>
            </a:extLst>
          </a:blip>
          <a:srcRect t="13536" r="2" b="15808"/>
          <a:stretch/>
        </p:blipFill>
        <p:spPr>
          <a:xfrm>
            <a:off x="4234404" y="2209957"/>
            <a:ext cx="3851623" cy="2721455"/>
          </a:xfrm>
          <a:prstGeom prst="rect">
            <a:avLst/>
          </a:prstGeom>
        </p:spPr>
      </p:pic>
    </p:spTree>
    <p:extLst>
      <p:ext uri="{BB962C8B-B14F-4D97-AF65-F5344CB8AC3E}">
        <p14:creationId xmlns:p14="http://schemas.microsoft.com/office/powerpoint/2010/main" val="251960263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5" y="-8538"/>
            <a:ext cx="915604" cy="5143499"/>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0"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fr-BE"/>
            </a:p>
          </p:txBody>
        </p:sp>
        <p:sp>
          <p:nvSpPr>
            <p:cNvPr id="71"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72"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73"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74"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75"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76"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77"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78"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79"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80"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81"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82"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83"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84"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85"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86"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fr-BE"/>
            </a:p>
          </p:txBody>
        </p:sp>
        <p:sp>
          <p:nvSpPr>
            <p:cNvPr id="87"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88"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89"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90"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91"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92"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93"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94"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95"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96"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grpSp>
      <p:pic>
        <p:nvPicPr>
          <p:cNvPr id="98"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a:stretch>
            <a:fillRect/>
          </a:stretch>
        </p:blipFill>
        <p:spPr bwMode="auto">
          <a:xfrm>
            <a:off x="892" y="-1"/>
            <a:ext cx="3046144" cy="5143500"/>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100" name="Rectangle 99">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89"/>
            <a:ext cx="3041715" cy="51435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 y="-7498"/>
            <a:ext cx="915604" cy="5143499"/>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03"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fr-BE"/>
            </a:p>
          </p:txBody>
        </p:sp>
        <p:sp>
          <p:nvSpPr>
            <p:cNvPr id="104"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05"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06"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07"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08"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09"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10"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11"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12"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13"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14"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115"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16"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17"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18"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19"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fr-BE"/>
            </a:p>
          </p:txBody>
        </p:sp>
        <p:sp>
          <p:nvSpPr>
            <p:cNvPr id="120"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21"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22"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23"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24"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25"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26"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27"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28"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sp>
          <p:nvSpPr>
            <p:cNvPr id="129"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fr-BE"/>
            </a:p>
          </p:txBody>
        </p:sp>
      </p:grpSp>
      <p:pic>
        <p:nvPicPr>
          <p:cNvPr id="131"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892" y="-9928"/>
            <a:ext cx="3047039" cy="5143500"/>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639997" y="851010"/>
            <a:ext cx="2057483" cy="3191269"/>
          </a:xfrm>
        </p:spPr>
        <p:txBody>
          <a:bodyPr>
            <a:normAutofit/>
          </a:bodyPr>
          <a:lstStyle/>
          <a:p>
            <a:r>
              <a:rPr lang="fr-BE" dirty="0">
                <a:solidFill>
                  <a:srgbClr val="FFFFFF"/>
                </a:solidFill>
                <a:latin typeface="Arial" panose="020B0604020202020204" pitchFamily="34" charset="0"/>
                <a:cs typeface="Arial" panose="020B0604020202020204" pitchFamily="34" charset="0"/>
              </a:rPr>
              <a:t>Le sommeil du bébé</a:t>
            </a:r>
          </a:p>
        </p:txBody>
      </p:sp>
      <p:graphicFrame>
        <p:nvGraphicFramePr>
          <p:cNvPr id="62" name="Espace réservé du contenu 2">
            <a:extLst>
              <a:ext uri="{FF2B5EF4-FFF2-40B4-BE49-F238E27FC236}">
                <a16:creationId xmlns:a16="http://schemas.microsoft.com/office/drawing/2014/main" id="{BFD62B4E-22EE-41C0-6B4C-750DFE1033B1}"/>
              </a:ext>
            </a:extLst>
          </p:cNvPr>
          <p:cNvGraphicFramePr>
            <a:graphicFrameLocks noGrp="1"/>
          </p:cNvGraphicFramePr>
          <p:nvPr>
            <p:ph idx="1"/>
            <p:extLst>
              <p:ext uri="{D42A27DB-BD31-4B8C-83A1-F6EECF244321}">
                <p14:modId xmlns:p14="http://schemas.microsoft.com/office/powerpoint/2010/main" val="200239959"/>
              </p:ext>
            </p:extLst>
          </p:nvPr>
        </p:nvGraphicFramePr>
        <p:xfrm>
          <a:off x="3496641" y="851011"/>
          <a:ext cx="5019561" cy="3191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449932"/>
      </p:ext>
    </p:extLst>
  </p:cSld>
  <p:clrMapOvr>
    <a:overrideClrMapping bg1="lt1" tx1="dk1" bg2="lt2" tx2="dk2" accent1="accent1" accent2="accent2" accent3="accent3" accent4="accent4" accent5="accent5" accent6="accent6" hlink="hlink" folHlink="folHlink"/>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856059" y="463888"/>
            <a:ext cx="7429499" cy="1108928"/>
          </a:xfrm>
        </p:spPr>
        <p:txBody>
          <a:bodyPr>
            <a:normAutofit/>
          </a:bodyPr>
          <a:lstStyle/>
          <a:p>
            <a:pPr algn="r"/>
            <a:r>
              <a:rPr lang="fr-BE" sz="3000">
                <a:latin typeface="Arial" panose="020B0604020202020204" pitchFamily="34" charset="0"/>
                <a:cs typeface="Arial" panose="020B0604020202020204" pitchFamily="34" charset="0"/>
              </a:rPr>
              <a:t>Le sommeil du bébé</a:t>
            </a:r>
          </a:p>
        </p:txBody>
      </p:sp>
      <p:sp>
        <p:nvSpPr>
          <p:cNvPr id="3" name="Espace réservé du contenu 2">
            <a:extLst>
              <a:ext uri="{FF2B5EF4-FFF2-40B4-BE49-F238E27FC236}">
                <a16:creationId xmlns:a16="http://schemas.microsoft.com/office/drawing/2014/main" id="{4A232F3F-896E-4AD9-B82A-39438E56C08B}"/>
              </a:ext>
            </a:extLst>
          </p:cNvPr>
          <p:cNvSpPr>
            <a:spLocks noGrp="1"/>
          </p:cNvSpPr>
          <p:nvPr>
            <p:ph idx="1"/>
          </p:nvPr>
        </p:nvSpPr>
        <p:spPr>
          <a:xfrm>
            <a:off x="856058" y="1687115"/>
            <a:ext cx="5723945" cy="2656285"/>
          </a:xfrm>
        </p:spPr>
        <p:txBody>
          <a:bodyPr anchor="t">
            <a:normAutofit/>
          </a:bodyPr>
          <a:lstStyle/>
          <a:p>
            <a:pPr marL="0" indent="0">
              <a:buNone/>
            </a:pPr>
            <a:r>
              <a:rPr lang="fr-BE" sz="1500" b="1">
                <a:latin typeface="Arial" panose="020B0604020202020204" pitchFamily="34" charset="0"/>
                <a:cs typeface="Arial" panose="020B0604020202020204" pitchFamily="34" charset="0"/>
              </a:rPr>
              <a:t>Trois points importants:</a:t>
            </a:r>
          </a:p>
          <a:p>
            <a:pPr>
              <a:buFont typeface="+mj-lt"/>
              <a:buAutoNum type="arabicPeriod"/>
            </a:pPr>
            <a:r>
              <a:rPr lang="fr-BE" sz="1500">
                <a:latin typeface="Arial" panose="020B0604020202020204" pitchFamily="34" charset="0"/>
                <a:cs typeface="Arial" panose="020B0604020202020204" pitchFamily="34" charset="0"/>
              </a:rPr>
              <a:t>Le sommeil est une nécessité vitale absolue</a:t>
            </a:r>
          </a:p>
          <a:p>
            <a:pPr>
              <a:buFont typeface="+mj-lt"/>
              <a:buAutoNum type="arabicPeriod"/>
            </a:pPr>
            <a:r>
              <a:rPr lang="fr-BE" sz="1500">
                <a:latin typeface="Arial" panose="020B0604020202020204" pitchFamily="34" charset="0"/>
                <a:cs typeface="Arial" panose="020B0604020202020204" pitchFamily="34" charset="0"/>
              </a:rPr>
              <a:t>Les troubles du sommeil sont exceptionnellement liés à une pathologie cérébrale ou organique  </a:t>
            </a:r>
          </a:p>
          <a:p>
            <a:pPr>
              <a:buFont typeface="+mj-lt"/>
              <a:buAutoNum type="arabicPeriod"/>
            </a:pPr>
            <a:r>
              <a:rPr lang="fr-BE" sz="1500">
                <a:latin typeface="Arial" panose="020B0604020202020204" pitchFamily="34" charset="0"/>
                <a:cs typeface="Arial" panose="020B0604020202020204" pitchFamily="34" charset="0"/>
              </a:rPr>
              <a:t>Les troubles du sommeil chez l’enfant ne se traitent pas par des somnifères </a:t>
            </a:r>
          </a:p>
        </p:txBody>
      </p:sp>
    </p:spTree>
    <p:extLst>
      <p:ext uri="{BB962C8B-B14F-4D97-AF65-F5344CB8AC3E}">
        <p14:creationId xmlns:p14="http://schemas.microsoft.com/office/powerpoint/2010/main" val="1561013987"/>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4111144" y="463888"/>
            <a:ext cx="4174414" cy="1108928"/>
          </a:xfrm>
        </p:spPr>
        <p:txBody>
          <a:bodyPr>
            <a:normAutofit/>
          </a:bodyPr>
          <a:lstStyle/>
          <a:p>
            <a:r>
              <a:rPr lang="fr-BE" sz="2300" dirty="0">
                <a:latin typeface="Arial" panose="020B0604020202020204" pitchFamily="34" charset="0"/>
                <a:cs typeface="Arial" panose="020B0604020202020204" pitchFamily="34" charset="0"/>
              </a:rPr>
              <a:t>Le sommeil du bébé:</a:t>
            </a:r>
            <a:br>
              <a:rPr lang="fr-BE" sz="2300" dirty="0">
                <a:latin typeface="Arial" panose="020B0604020202020204" pitchFamily="34" charset="0"/>
                <a:cs typeface="Arial" panose="020B0604020202020204" pitchFamily="34" charset="0"/>
              </a:rPr>
            </a:br>
            <a:r>
              <a:rPr lang="fr-BE" sz="2300" dirty="0">
                <a:latin typeface="Arial" panose="020B0604020202020204" pitchFamily="34" charset="0"/>
                <a:cs typeface="Arial" panose="020B0604020202020204" pitchFamily="34" charset="0"/>
              </a:rPr>
              <a:t>						 quelques repères </a:t>
            </a:r>
            <a:endParaRPr lang="fr-BE" sz="2300">
              <a:latin typeface="Arial" panose="020B0604020202020204" pitchFamily="34" charset="0"/>
              <a:cs typeface="Arial" panose="020B0604020202020204" pitchFamily="34" charset="0"/>
            </a:endParaRPr>
          </a:p>
        </p:txBody>
      </p:sp>
      <p:pic>
        <p:nvPicPr>
          <p:cNvPr id="4" name="IMG_0033.png" descr="IMG_0033.png">
            <a:extLst>
              <a:ext uri="{FF2B5EF4-FFF2-40B4-BE49-F238E27FC236}">
                <a16:creationId xmlns:a16="http://schemas.microsoft.com/office/drawing/2014/main" id="{F65D4B68-02FE-A2FA-DC27-D8BCE3F16767}"/>
              </a:ext>
            </a:extLst>
          </p:cNvPr>
          <p:cNvPicPr>
            <a:picLocks/>
          </p:cNvPicPr>
          <p:nvPr/>
        </p:nvPicPr>
        <p:blipFill rotWithShape="1">
          <a:blip r:embed="rId4"/>
          <a:srcRect t="6043" r="2" b="20390"/>
          <a:stretch/>
        </p:blipFill>
        <p:spPr>
          <a:xfrm>
            <a:off x="366689" y="1765252"/>
            <a:ext cx="4378131" cy="183836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Espace réservé du contenu 2">
            <a:extLst>
              <a:ext uri="{FF2B5EF4-FFF2-40B4-BE49-F238E27FC236}">
                <a16:creationId xmlns:a16="http://schemas.microsoft.com/office/drawing/2014/main" id="{4A232F3F-896E-4AD9-B82A-39438E56C08B}"/>
              </a:ext>
            </a:extLst>
          </p:cNvPr>
          <p:cNvSpPr>
            <a:spLocks noGrp="1"/>
          </p:cNvSpPr>
          <p:nvPr>
            <p:ph idx="1"/>
          </p:nvPr>
        </p:nvSpPr>
        <p:spPr>
          <a:xfrm>
            <a:off x="2267720" y="2110894"/>
            <a:ext cx="6394377" cy="2232506"/>
          </a:xfrm>
        </p:spPr>
        <p:txBody>
          <a:bodyPr>
            <a:normAutofit/>
          </a:bodyPr>
          <a:lstStyle/>
          <a:p>
            <a:pPr marL="2657475" lvl="8" indent="0">
              <a:lnSpc>
                <a:spcPct val="110000"/>
              </a:lnSpc>
              <a:buNone/>
            </a:pPr>
            <a:r>
              <a:rPr lang="fr-BE" sz="1600" dirty="0">
                <a:latin typeface="Arial" panose="020B0604020202020204" pitchFamily="34" charset="0"/>
                <a:cs typeface="Arial" panose="020B0604020202020204" pitchFamily="34" charset="0"/>
              </a:rPr>
              <a:t>Durée de sommeil consécutif possible </a:t>
            </a:r>
          </a:p>
          <a:p>
            <a:pPr marL="2657475" lvl="8" indent="0">
              <a:lnSpc>
                <a:spcPct val="110000"/>
              </a:lnSpc>
              <a:buNone/>
            </a:pPr>
            <a:r>
              <a:rPr lang="fr-BE" sz="1600" dirty="0">
                <a:latin typeface="Arial" panose="020B0604020202020204" pitchFamily="34" charset="0"/>
                <a:cs typeface="Arial" panose="020B0604020202020204" pitchFamily="34" charset="0"/>
              </a:rPr>
              <a:t>1mois: 			3-6 heures</a:t>
            </a:r>
          </a:p>
          <a:p>
            <a:pPr marL="2657475" lvl="8" indent="0">
              <a:lnSpc>
                <a:spcPct val="110000"/>
              </a:lnSpc>
              <a:buNone/>
            </a:pPr>
            <a:r>
              <a:rPr lang="fr-BE" sz="1600" dirty="0">
                <a:latin typeface="Arial" panose="020B0604020202020204" pitchFamily="34" charset="0"/>
                <a:cs typeface="Arial" panose="020B0604020202020204" pitchFamily="34" charset="0"/>
              </a:rPr>
              <a:t>4 mois: 		 	8-9 heures </a:t>
            </a:r>
          </a:p>
          <a:p>
            <a:pPr marL="2657475" lvl="8" indent="0">
              <a:lnSpc>
                <a:spcPct val="110000"/>
              </a:lnSpc>
              <a:buNone/>
            </a:pPr>
            <a:r>
              <a:rPr lang="fr-BE" sz="1600" dirty="0">
                <a:latin typeface="Arial" panose="020B0604020202020204" pitchFamily="34" charset="0"/>
                <a:cs typeface="Arial" panose="020B0604020202020204" pitchFamily="34" charset="0"/>
              </a:rPr>
              <a:t>Entre 6 mois et 1 an:	12 heures</a:t>
            </a:r>
          </a:p>
          <a:p>
            <a:pPr marL="2657475" lvl="8" indent="0">
              <a:lnSpc>
                <a:spcPct val="110000"/>
              </a:lnSpc>
              <a:buNone/>
            </a:pPr>
            <a:endParaRPr lang="fr-BE" sz="1600" dirty="0">
              <a:latin typeface="Arial" panose="020B0604020202020204" pitchFamily="34" charset="0"/>
              <a:cs typeface="Arial" panose="020B0604020202020204" pitchFamily="34" charset="0"/>
            </a:endParaRPr>
          </a:p>
          <a:p>
            <a:pPr marL="2657475" lvl="8" indent="0">
              <a:lnSpc>
                <a:spcPct val="110000"/>
              </a:lnSpc>
              <a:buNone/>
            </a:pPr>
            <a:endParaRPr lang="fr-BE"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41031"/>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10766F07-F027-472E-AD8C-2C79CC0359F6}"/>
              </a:ext>
            </a:extLst>
          </p:cNvPr>
          <p:cNvPicPr>
            <a:picLocks noGrp="1" noChangeAspect="1"/>
          </p:cNvPicPr>
          <p:nvPr>
            <p:ph idx="4294967295"/>
          </p:nvPr>
        </p:nvPicPr>
        <p:blipFill rotWithShape="1">
          <a:blip r:embed="rId2" cstate="print"/>
          <a:srcRect l="25323" t="32039" r="20092" b="24467"/>
          <a:stretch/>
        </p:blipFill>
        <p:spPr>
          <a:xfrm>
            <a:off x="2152507" y="1263667"/>
            <a:ext cx="5530272" cy="2748258"/>
          </a:xfrm>
          <a:prstGeom prst="rect">
            <a:avLst/>
          </a:prstGeom>
        </p:spPr>
      </p:pic>
      <p:cxnSp>
        <p:nvCxnSpPr>
          <p:cNvPr id="4" name="Connecteur droit avec flèche 3"/>
          <p:cNvCxnSpPr/>
          <p:nvPr/>
        </p:nvCxnSpPr>
        <p:spPr>
          <a:xfrm flipV="1">
            <a:off x="4111144" y="1411015"/>
            <a:ext cx="178169" cy="431694"/>
          </a:xfrm>
          <a:prstGeom prst="straightConnector1">
            <a:avLst/>
          </a:prstGeom>
          <a:ln w="57150">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 name="Connecteur droit avec flèche 5"/>
          <p:cNvCxnSpPr/>
          <p:nvPr/>
        </p:nvCxnSpPr>
        <p:spPr>
          <a:xfrm flipV="1">
            <a:off x="5493712" y="1435383"/>
            <a:ext cx="157611" cy="431694"/>
          </a:xfrm>
          <a:prstGeom prst="straightConnector1">
            <a:avLst/>
          </a:prstGeom>
          <a:ln w="57150">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flipV="1">
            <a:off x="6933887" y="1452007"/>
            <a:ext cx="95937" cy="417989"/>
          </a:xfrm>
          <a:prstGeom prst="straightConnector1">
            <a:avLst/>
          </a:prstGeom>
          <a:ln w="57150">
            <a:solidFill>
              <a:schemeClr val="bg2">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22485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1518829" y="463888"/>
            <a:ext cx="6766729" cy="1108928"/>
          </a:xfrm>
        </p:spPr>
        <p:txBody>
          <a:bodyPr>
            <a:normAutofit/>
          </a:bodyPr>
          <a:lstStyle/>
          <a:p>
            <a:pPr algn="r"/>
            <a:r>
              <a:rPr lang="fr-BE" sz="2300" dirty="0">
                <a:latin typeface="Arial" panose="020B0604020202020204" pitchFamily="34" charset="0"/>
                <a:cs typeface="Arial" panose="020B0604020202020204" pitchFamily="34" charset="0"/>
              </a:rPr>
              <a:t>		Le sommeil du bébé: le tout début</a:t>
            </a:r>
            <a:br>
              <a:rPr lang="fr-BE" sz="2300" dirty="0">
                <a:latin typeface="Arial" panose="020B0604020202020204" pitchFamily="34" charset="0"/>
                <a:cs typeface="Arial" panose="020B0604020202020204" pitchFamily="34" charset="0"/>
              </a:rPr>
            </a:br>
            <a:r>
              <a:rPr lang="fr-BE" sz="2300" dirty="0">
                <a:latin typeface="Arial" panose="020B0604020202020204" pitchFamily="34" charset="0"/>
                <a:cs typeface="Arial" panose="020B0604020202020204" pitchFamily="34" charset="0"/>
              </a:rPr>
              <a:t>						  </a:t>
            </a:r>
          </a:p>
        </p:txBody>
      </p:sp>
      <p:sp>
        <p:nvSpPr>
          <p:cNvPr id="3" name="Espace réservé du contenu 2">
            <a:extLst>
              <a:ext uri="{FF2B5EF4-FFF2-40B4-BE49-F238E27FC236}">
                <a16:creationId xmlns:a16="http://schemas.microsoft.com/office/drawing/2014/main" id="{4A232F3F-896E-4AD9-B82A-39438E56C08B}"/>
              </a:ext>
            </a:extLst>
          </p:cNvPr>
          <p:cNvSpPr>
            <a:spLocks noGrp="1"/>
          </p:cNvSpPr>
          <p:nvPr>
            <p:ph idx="1"/>
          </p:nvPr>
        </p:nvSpPr>
        <p:spPr>
          <a:xfrm>
            <a:off x="-94167" y="1687115"/>
            <a:ext cx="8641049" cy="2656285"/>
          </a:xfrm>
        </p:spPr>
        <p:txBody>
          <a:bodyPr anchor="t">
            <a:normAutofit/>
          </a:bodyPr>
          <a:lstStyle/>
          <a:p>
            <a:pPr marL="2943225" lvl="8" indent="-285750">
              <a:buFont typeface="Wingdings" panose="05000000000000000000" pitchFamily="2" charset="2"/>
              <a:buChar char="q"/>
            </a:pPr>
            <a:r>
              <a:rPr lang="fr-BE" sz="1400" dirty="0">
                <a:latin typeface="Arial" panose="020B0604020202020204" pitchFamily="34" charset="0"/>
                <a:cs typeface="Arial" panose="020B0604020202020204" pitchFamily="34" charset="0"/>
              </a:rPr>
              <a:t>Il ne connaît pas le rythme jour-nuit, donc il faut d’abord s’y adapter et refuser le rythme de la société , l’entourage doit soutenir la mère et lui offrir la possibilité de vivre en rythme avec son bébé</a:t>
            </a:r>
          </a:p>
          <a:p>
            <a:pPr marL="2943225" lvl="8" indent="-285750">
              <a:buFont typeface="Wingdings" panose="05000000000000000000" pitchFamily="2" charset="2"/>
              <a:buChar char="q"/>
            </a:pPr>
            <a:r>
              <a:rPr lang="fr-FR" sz="1400" dirty="0">
                <a:latin typeface="Arial" panose="020B0604020202020204" pitchFamily="34" charset="0"/>
                <a:cs typeface="Arial" panose="020B0604020202020204" pitchFamily="34" charset="0"/>
              </a:rPr>
              <a:t>Importance de bâtir un lien  et un lieu de confiance</a:t>
            </a:r>
          </a:p>
          <a:p>
            <a:pPr marL="2657475" lvl="8" indent="0">
              <a:buNone/>
            </a:pPr>
            <a:endParaRPr lang="fr-BE" sz="1400" dirty="0">
              <a:latin typeface="Arial" panose="020B0604020202020204" pitchFamily="34" charset="0"/>
              <a:cs typeface="Arial" panose="020B0604020202020204" pitchFamily="34" charset="0"/>
            </a:endParaRPr>
          </a:p>
          <a:p>
            <a:pPr marL="3000375" lvl="8" indent="-342900">
              <a:buAutoNum type="arabicPeriod"/>
            </a:pPr>
            <a:endParaRPr lang="fr-B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984322"/>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2"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13"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4"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5"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6"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7"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2"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24"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5"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6"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7"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8"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29"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0"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1"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2"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3"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4"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5"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6"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grpSp>
      <p:sp>
        <p:nvSpPr>
          <p:cNvPr id="2" name="Titre 1">
            <a:extLst>
              <a:ext uri="{FF2B5EF4-FFF2-40B4-BE49-F238E27FC236}">
                <a16:creationId xmlns:a16="http://schemas.microsoft.com/office/drawing/2014/main" id="{E509B8EA-C17C-AE6A-41BF-9B798A9F8B14}"/>
              </a:ext>
            </a:extLst>
          </p:cNvPr>
          <p:cNvSpPr>
            <a:spLocks noGrp="1"/>
          </p:cNvSpPr>
          <p:nvPr>
            <p:ph type="title"/>
          </p:nvPr>
        </p:nvSpPr>
        <p:spPr>
          <a:xfrm>
            <a:off x="100014" y="812004"/>
            <a:ext cx="2908107" cy="3531396"/>
          </a:xfrm>
        </p:spPr>
        <p:txBody>
          <a:bodyPr>
            <a:normAutofit/>
          </a:bodyPr>
          <a:lstStyle/>
          <a:p>
            <a:pPr algn="r"/>
            <a:r>
              <a:rPr lang="fr-FR" sz="2000" dirty="0"/>
              <a:t>Les premières semaines:</a:t>
            </a:r>
            <a:br>
              <a:rPr lang="fr-FR" sz="2000" dirty="0"/>
            </a:br>
            <a:r>
              <a:rPr lang="fr-FR" sz="2000" dirty="0"/>
              <a:t> Mettre en place de saines habitudes de sommeil</a:t>
            </a:r>
            <a:endParaRPr lang="fr-BE" sz="2000" dirty="0"/>
          </a:p>
        </p:txBody>
      </p:sp>
      <p:cxnSp>
        <p:nvCxnSpPr>
          <p:cNvPr id="40" name="Straight Connector 39">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4140D2E-6440-EDAD-BFA4-7B3B63C97CB3}"/>
              </a:ext>
            </a:extLst>
          </p:cNvPr>
          <p:cNvSpPr>
            <a:spLocks noGrp="1"/>
          </p:cNvSpPr>
          <p:nvPr>
            <p:ph idx="1"/>
          </p:nvPr>
        </p:nvSpPr>
        <p:spPr>
          <a:xfrm>
            <a:off x="3973322" y="812004"/>
            <a:ext cx="4313428" cy="3531396"/>
          </a:xfrm>
        </p:spPr>
        <p:txBody>
          <a:bodyPr anchor="ctr">
            <a:normAutofit/>
          </a:bodyPr>
          <a:lstStyle/>
          <a:p>
            <a:pPr marL="167925" indent="-167925" defTabSz="749789">
              <a:lnSpc>
                <a:spcPct val="110000"/>
              </a:lnSpc>
              <a:spcBef>
                <a:spcPts val="713"/>
              </a:spcBef>
              <a:defRPr sz="3607"/>
            </a:pPr>
            <a:r>
              <a:rPr lang="fr-FR" sz="1600" dirty="0"/>
              <a:t>Marquer la différence entre le jour et la nuit</a:t>
            </a:r>
          </a:p>
          <a:p>
            <a:pPr marL="167925" indent="-167925" defTabSz="749789">
              <a:lnSpc>
                <a:spcPct val="110000"/>
              </a:lnSpc>
              <a:spcBef>
                <a:spcPts val="713"/>
              </a:spcBef>
              <a:defRPr sz="3607"/>
            </a:pPr>
            <a:r>
              <a:rPr lang="fr-FR" sz="1600" dirty="0"/>
              <a:t>Éviter la surstimulation durant la journée</a:t>
            </a:r>
          </a:p>
          <a:p>
            <a:pPr marL="167925" indent="-167925" defTabSz="749789">
              <a:lnSpc>
                <a:spcPct val="110000"/>
              </a:lnSpc>
              <a:spcBef>
                <a:spcPts val="713"/>
              </a:spcBef>
              <a:defRPr sz="3607"/>
            </a:pPr>
            <a:r>
              <a:rPr lang="fr-FR" sz="1600" dirty="0"/>
              <a:t>Introduire la routine du coucher (pas encore heure fixe mais ordre d’activités)</a:t>
            </a:r>
          </a:p>
          <a:p>
            <a:pPr marL="167925" indent="-167925" defTabSz="749789">
              <a:lnSpc>
                <a:spcPct val="110000"/>
              </a:lnSpc>
              <a:spcBef>
                <a:spcPts val="713"/>
              </a:spcBef>
              <a:defRPr sz="3607"/>
            </a:pPr>
            <a:r>
              <a:rPr lang="fr-FR" sz="1600" dirty="0"/>
              <a:t>Favoriser une alimentation adéquate, suffisante et rythmée en journée</a:t>
            </a:r>
          </a:p>
          <a:p>
            <a:pPr marL="167925" indent="-167925" defTabSz="749789">
              <a:lnSpc>
                <a:spcPct val="110000"/>
              </a:lnSpc>
              <a:spcBef>
                <a:spcPts val="713"/>
              </a:spcBef>
              <a:defRPr sz="3607"/>
            </a:pPr>
            <a:r>
              <a:rPr lang="fr-BE" sz="1600" dirty="0">
                <a:latin typeface="Arial" panose="020B0604020202020204" pitchFamily="34" charset="0"/>
                <a:cs typeface="Arial" panose="020B0604020202020204" pitchFamily="34" charset="0"/>
              </a:rPr>
              <a:t>Respecter le sommeil agité  </a:t>
            </a:r>
          </a:p>
          <a:p>
            <a:pPr marL="167925" indent="-167925" defTabSz="749789">
              <a:lnSpc>
                <a:spcPct val="110000"/>
              </a:lnSpc>
              <a:spcBef>
                <a:spcPts val="713"/>
              </a:spcBef>
              <a:defRPr sz="3607"/>
            </a:pPr>
            <a:endParaRPr lang="fr-BE" sz="1600" dirty="0"/>
          </a:p>
          <a:p>
            <a:endParaRPr lang="fr-BE" sz="1400" dirty="0"/>
          </a:p>
        </p:txBody>
      </p:sp>
      <p:sp>
        <p:nvSpPr>
          <p:cNvPr id="4" name="Espace réservé du numéro de diapositive 3">
            <a:extLst>
              <a:ext uri="{FF2B5EF4-FFF2-40B4-BE49-F238E27FC236}">
                <a16:creationId xmlns:a16="http://schemas.microsoft.com/office/drawing/2014/main" id="{F1D4F67C-7261-9628-C140-1352C91FDAE7}"/>
              </a:ext>
            </a:extLst>
          </p:cNvPr>
          <p:cNvSpPr>
            <a:spLocks noGrp="1"/>
          </p:cNvSpPr>
          <p:nvPr>
            <p:ph type="sldNum" sz="quarter" idx="12"/>
          </p:nvPr>
        </p:nvSpPr>
        <p:spPr>
          <a:xfrm>
            <a:off x="7707240" y="4412455"/>
            <a:ext cx="578317" cy="273844"/>
          </a:xfrm>
        </p:spPr>
        <p:txBody>
          <a:bodyPr>
            <a:normAutofit/>
          </a:bodyPr>
          <a:lstStyle/>
          <a:p>
            <a:pPr>
              <a:spcAft>
                <a:spcPts val="600"/>
              </a:spcAft>
            </a:pPr>
            <a:fld id="{6D22F896-40B5-4ADD-8801-0D06FADFA095}" type="slidenum">
              <a:rPr lang="en-US" smtClean="0"/>
              <a:pPr>
                <a:spcAft>
                  <a:spcPts val="600"/>
                </a:spcAft>
              </a:pPr>
              <a:t>16</a:t>
            </a:fld>
            <a:endParaRPr lang="en-US"/>
          </a:p>
        </p:txBody>
      </p:sp>
      <p:grpSp>
        <p:nvGrpSpPr>
          <p:cNvPr id="42" name="Group 41">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43"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4"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5"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6"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7"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8"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9"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50"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51"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52"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4044269060"/>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94" name="Rectangle 193">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97"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198"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9"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0"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1"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2"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3"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4"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5"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6"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7"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8"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209"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0"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1"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2"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3"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214"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5"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6"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7"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8"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9"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20"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21"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22"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23"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grpSp>
      <p:sp>
        <p:nvSpPr>
          <p:cNvPr id="2" name="Titre 1">
            <a:extLst>
              <a:ext uri="{FF2B5EF4-FFF2-40B4-BE49-F238E27FC236}">
                <a16:creationId xmlns:a16="http://schemas.microsoft.com/office/drawing/2014/main" id="{8073C3D3-428B-D147-5DA0-B387C5F31B73}"/>
              </a:ext>
            </a:extLst>
          </p:cNvPr>
          <p:cNvSpPr>
            <a:spLocks noGrp="1"/>
          </p:cNvSpPr>
          <p:nvPr>
            <p:ph type="title"/>
          </p:nvPr>
        </p:nvSpPr>
        <p:spPr>
          <a:xfrm>
            <a:off x="658424" y="785317"/>
            <a:ext cx="2569166" cy="3531396"/>
          </a:xfrm>
        </p:spPr>
        <p:txBody>
          <a:bodyPr>
            <a:normAutofit/>
          </a:bodyPr>
          <a:lstStyle/>
          <a:p>
            <a:pPr algn="r"/>
            <a:r>
              <a:rPr lang="fr-BE" sz="2400" dirty="0"/>
              <a:t>Conseils</a:t>
            </a:r>
            <a:br>
              <a:rPr lang="fr-BE" sz="2400" dirty="0"/>
            </a:br>
            <a:r>
              <a:rPr lang="fr-BE" sz="2400" dirty="0"/>
              <a:t>pratiques </a:t>
            </a:r>
          </a:p>
        </p:txBody>
      </p:sp>
      <p:cxnSp>
        <p:nvCxnSpPr>
          <p:cNvPr id="225" name="Straight Connector 224">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89" name="Emmaillotage : cf https://youtu.be/YhlNtkNtUlQ…"/>
          <p:cNvSpPr txBox="1">
            <a:spLocks noGrp="1"/>
          </p:cNvSpPr>
          <p:nvPr>
            <p:ph idx="1"/>
          </p:nvPr>
        </p:nvSpPr>
        <p:spPr>
          <a:xfrm>
            <a:off x="3973322" y="812004"/>
            <a:ext cx="4313428" cy="3531396"/>
          </a:xfrm>
          <a:prstGeom prst="rect">
            <a:avLst/>
          </a:prstGeom>
        </p:spPr>
        <p:txBody>
          <a:bodyPr anchor="ctr">
            <a:noAutofit/>
          </a:bodyPr>
          <a:lstStyle/>
          <a:p>
            <a:r>
              <a:rPr lang="fr-FR" dirty="0"/>
              <a:t>Emmaillotage : </a:t>
            </a:r>
            <a:r>
              <a:rPr lang="fr-FR" b="1" u="sng" dirty="0">
                <a:solidFill>
                  <a:srgbClr val="FFFF00"/>
                </a:solidFill>
                <a:hlinkClick r:id="rId2">
                  <a:extLst>
                    <a:ext uri="{A12FA001-AC4F-418D-AE19-62706E023703}">
                      <ahyp:hlinkClr xmlns:ahyp="http://schemas.microsoft.com/office/drawing/2018/hyperlinkcolor" val="tx"/>
                    </a:ext>
                  </a:extLst>
                </a:hlinkClick>
              </a:rPr>
              <a:t>https://youtu.be/YhlNtkNtUlQ</a:t>
            </a:r>
          </a:p>
          <a:p>
            <a:r>
              <a:rPr lang="fr-FR" b="1" dirty="0"/>
              <a:t>Soutenir sur le ventre / position koala</a:t>
            </a:r>
          </a:p>
          <a:p>
            <a:r>
              <a:rPr lang="fr-FR" dirty="0"/>
              <a:t>Bruits blancs / son « </a:t>
            </a:r>
            <a:r>
              <a:rPr lang="fr-FR" dirty="0" err="1"/>
              <a:t>chhhhh</a:t>
            </a:r>
            <a:r>
              <a:rPr lang="fr-FR" dirty="0"/>
              <a:t> »</a:t>
            </a:r>
          </a:p>
          <a:p>
            <a:r>
              <a:rPr lang="fr-FR" dirty="0"/>
              <a:t>Bercement : chaise a bascule</a:t>
            </a:r>
          </a:p>
          <a:p>
            <a:r>
              <a:rPr lang="fr-FR" dirty="0"/>
              <a:t>Succion : tétine ?</a:t>
            </a:r>
          </a:p>
          <a:p>
            <a:r>
              <a:rPr lang="fr-FR" dirty="0"/>
              <a:t>Cododo ?</a:t>
            </a:r>
          </a:p>
          <a:p>
            <a:r>
              <a:rPr lang="fr-FR" dirty="0"/>
              <a:t>Portage </a:t>
            </a:r>
          </a:p>
        </p:txBody>
      </p:sp>
      <p:grpSp>
        <p:nvGrpSpPr>
          <p:cNvPr id="227" name="Group 226">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228"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29"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0"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1"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2"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3"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4"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5"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6"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7"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grpSp>
      <mc:AlternateContent xmlns:mc="http://schemas.openxmlformats.org/markup-compatibility/2006" xmlns:pslz="http://schemas.microsoft.com/office/powerpoint/2016/slidezoom">
        <mc:Choice Requires="pslz">
          <p:graphicFrame>
            <p:nvGraphicFramePr>
              <p:cNvPr id="4" name="Zoom de diapositive 3">
                <a:extLst>
                  <a:ext uri="{FF2B5EF4-FFF2-40B4-BE49-F238E27FC236}">
                    <a16:creationId xmlns:a16="http://schemas.microsoft.com/office/drawing/2014/main" id="{FD8A6617-F580-7B03-5A2D-C4F783F7642D}"/>
                  </a:ext>
                </a:extLst>
              </p:cNvPr>
              <p:cNvGraphicFramePr>
                <a:graphicFrameLocks noChangeAspect="1"/>
              </p:cNvGraphicFramePr>
              <p:nvPr>
                <p:extLst>
                  <p:ext uri="{D42A27DB-BD31-4B8C-83A1-F6EECF244321}">
                    <p14:modId xmlns:p14="http://schemas.microsoft.com/office/powerpoint/2010/main" val="29770220"/>
                  </p:ext>
                </p:extLst>
              </p:nvPr>
            </p:nvGraphicFramePr>
            <p:xfrm>
              <a:off x="-2669796" y="2965065"/>
              <a:ext cx="2286000" cy="1285875"/>
            </p:xfrm>
            <a:graphic>
              <a:graphicData uri="http://schemas.microsoft.com/office/powerpoint/2016/slidezoom">
                <pslz:sldZm>
                  <pslz:sldZmObj sldId="1111" cId="3972909010">
                    <pslz:zmPr id="{6B627E3F-2244-4B9A-8351-AB5242090977}" returnToParent="0" transitionDur="1000">
                      <p166:blipFill xmlns:p166="http://schemas.microsoft.com/office/powerpoint/2016/6/main">
                        <a:blip r:embed="rId3"/>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4" name="Zoom de diapositive 3">
                <a:hlinkClick r:id="rId4" action="ppaction://hlinksldjump"/>
                <a:extLst>
                  <a:ext uri="{FF2B5EF4-FFF2-40B4-BE49-F238E27FC236}">
                    <a16:creationId xmlns:a16="http://schemas.microsoft.com/office/drawing/2014/main" id="{FD8A6617-F580-7B03-5A2D-C4F783F7642D}"/>
                  </a:ext>
                </a:extLst>
              </p:cNvPr>
              <p:cNvPicPr>
                <a:picLocks noGrp="1" noRot="1" noChangeAspect="1" noMove="1" noResize="1" noEditPoints="1" noAdjustHandles="1" noChangeArrowheads="1" noChangeShapeType="1"/>
              </p:cNvPicPr>
              <p:nvPr/>
            </p:nvPicPr>
            <p:blipFill>
              <a:blip r:embed="rId5"/>
              <a:stretch>
                <a:fillRect/>
              </a:stretch>
            </p:blipFill>
            <p:spPr>
              <a:xfrm>
                <a:off x="-2669796" y="2965065"/>
                <a:ext cx="2286000" cy="1285875"/>
              </a:xfrm>
              <a:prstGeom prst="rect">
                <a:avLst/>
              </a:prstGeom>
              <a:ln w="3175">
                <a:solidFill>
                  <a:prstClr val="ltGray"/>
                </a:solidFill>
              </a:ln>
            </p:spPr>
          </p:pic>
        </mc:Fallback>
      </mc:AlternateContent>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856059" y="812004"/>
            <a:ext cx="2152062" cy="3531396"/>
          </a:xfrm>
        </p:spPr>
        <p:txBody>
          <a:bodyPr>
            <a:normAutofit fontScale="90000"/>
          </a:bodyPr>
          <a:lstStyle/>
          <a:p>
            <a:pPr algn="r"/>
            <a:r>
              <a:rPr lang="fr-BE" sz="2200" dirty="0">
                <a:latin typeface="Arial" panose="020B0604020202020204" pitchFamily="34" charset="0"/>
                <a:cs typeface="Arial" panose="020B0604020202020204" pitchFamily="34" charset="0"/>
              </a:rPr>
              <a:t>Le sommeil du bébé:</a:t>
            </a:r>
            <a:br>
              <a:rPr lang="fr-BE" sz="2200" dirty="0">
                <a:latin typeface="Arial" panose="020B0604020202020204" pitchFamily="34" charset="0"/>
                <a:cs typeface="Arial" panose="020B0604020202020204" pitchFamily="34" charset="0"/>
              </a:rPr>
            </a:br>
            <a:br>
              <a:rPr lang="fr-BE" sz="2200" dirty="0">
                <a:latin typeface="Arial" panose="020B0604020202020204" pitchFamily="34" charset="0"/>
                <a:cs typeface="Arial" panose="020B0604020202020204" pitchFamily="34" charset="0"/>
              </a:rPr>
            </a:br>
            <a:br>
              <a:rPr lang="fr-BE" sz="2200" dirty="0">
                <a:latin typeface="Arial" panose="020B0604020202020204" pitchFamily="34" charset="0"/>
                <a:cs typeface="Arial" panose="020B0604020202020204" pitchFamily="34" charset="0"/>
              </a:rPr>
            </a:br>
            <a:br>
              <a:rPr lang="fr-BE" sz="2200" dirty="0">
                <a:latin typeface="Arial" panose="020B0604020202020204" pitchFamily="34" charset="0"/>
                <a:cs typeface="Arial" panose="020B0604020202020204" pitchFamily="34" charset="0"/>
              </a:rPr>
            </a:br>
            <a:br>
              <a:rPr lang="fr-BE" sz="2200" dirty="0">
                <a:latin typeface="Arial" panose="020B0604020202020204" pitchFamily="34" charset="0"/>
                <a:cs typeface="Arial" panose="020B0604020202020204" pitchFamily="34" charset="0"/>
              </a:rPr>
            </a:br>
            <a:br>
              <a:rPr lang="fr-BE" sz="2200" dirty="0">
                <a:latin typeface="Arial" panose="020B0604020202020204" pitchFamily="34" charset="0"/>
                <a:cs typeface="Arial" panose="020B0604020202020204" pitchFamily="34" charset="0"/>
              </a:rPr>
            </a:br>
            <a:r>
              <a:rPr lang="fr-BE" sz="1800" dirty="0">
                <a:solidFill>
                  <a:srgbClr val="FFFF00"/>
                </a:solidFill>
                <a:latin typeface="Arial" panose="020B0604020202020204" pitchFamily="34" charset="0"/>
                <a:cs typeface="Arial" panose="020B0604020202020204" pitchFamily="34" charset="0"/>
              </a:rPr>
              <a:t>les 4 à 8 premières semaines </a:t>
            </a:r>
            <a:br>
              <a:rPr lang="fr-BE" sz="2200" dirty="0">
                <a:latin typeface="Arial" panose="020B0604020202020204" pitchFamily="34" charset="0"/>
                <a:cs typeface="Arial" panose="020B0604020202020204" pitchFamily="34" charset="0"/>
              </a:rPr>
            </a:br>
            <a:r>
              <a:rPr lang="fr-BE" sz="2200" dirty="0">
                <a:latin typeface="Arial" panose="020B0604020202020204" pitchFamily="34" charset="0"/>
                <a:cs typeface="Arial" panose="020B0604020202020204" pitchFamily="34" charset="0"/>
              </a:rPr>
              <a:t>		</a:t>
            </a:r>
            <a:r>
              <a:rPr lang="fr-BE" sz="2600" dirty="0">
                <a:latin typeface="Arial" panose="020B0604020202020204" pitchFamily="34" charset="0"/>
                <a:cs typeface="Arial" panose="020B0604020202020204" pitchFamily="34" charset="0"/>
              </a:rPr>
              <a:t>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4A232F3F-896E-4AD9-B82A-39438E56C08B}"/>
              </a:ext>
            </a:extLst>
          </p:cNvPr>
          <p:cNvSpPr>
            <a:spLocks noGrp="1"/>
          </p:cNvSpPr>
          <p:nvPr>
            <p:ph idx="1"/>
          </p:nvPr>
        </p:nvSpPr>
        <p:spPr>
          <a:xfrm>
            <a:off x="904889" y="800100"/>
            <a:ext cx="6720284" cy="3543300"/>
          </a:xfrm>
        </p:spPr>
        <p:txBody>
          <a:bodyPr anchor="ctr">
            <a:normAutofit/>
          </a:bodyPr>
          <a:lstStyle/>
          <a:p>
            <a:pPr marL="2657475" lvl="8" indent="0">
              <a:buNone/>
            </a:pPr>
            <a:r>
              <a:rPr lang="fr-BE" sz="1800" dirty="0">
                <a:latin typeface="Arial" panose="020B0604020202020204" pitchFamily="34" charset="0"/>
                <a:cs typeface="Arial" panose="020B0604020202020204" pitchFamily="34" charset="0"/>
              </a:rPr>
              <a:t>Période de transition , d’adaptation :</a:t>
            </a:r>
          </a:p>
          <a:p>
            <a:pPr marL="2657475" lvl="8" indent="0">
              <a:buNone/>
            </a:pPr>
            <a:r>
              <a:rPr lang="fr-BE" sz="1800" dirty="0">
                <a:latin typeface="Arial" panose="020B0604020202020204" pitchFamily="34" charset="0"/>
                <a:cs typeface="Arial" panose="020B0604020202020204" pitchFamily="34" charset="0"/>
              </a:rPr>
              <a:t>Passer en douceur de l’endormissement au sein à l’endormissement dans les bras à l’endormissement dans le berceau </a:t>
            </a:r>
          </a:p>
          <a:p>
            <a:pPr marL="2657475" lvl="8" indent="0">
              <a:buNone/>
            </a:pPr>
            <a:endParaRPr lang="fr-BE" sz="1800" dirty="0">
              <a:latin typeface="Arial" panose="020B0604020202020204" pitchFamily="34" charset="0"/>
              <a:cs typeface="Arial" panose="020B0604020202020204" pitchFamily="34" charset="0"/>
            </a:endParaRPr>
          </a:p>
          <a:p>
            <a:pPr marL="2657475" lvl="8" indent="0">
              <a:buNone/>
            </a:pPr>
            <a:r>
              <a:rPr lang="fr-BE" sz="1800" b="1" dirty="0">
                <a:solidFill>
                  <a:srgbClr val="FFFF00"/>
                </a:solidFill>
                <a:latin typeface="Arial" panose="020B0604020202020204" pitchFamily="34" charset="0"/>
                <a:cs typeface="Arial" panose="020B0604020202020204" pitchFamily="34" charset="0"/>
              </a:rPr>
              <a:t>Chaque famille à son rythme dans cette évolution nécessaire </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231010662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856059" y="785932"/>
            <a:ext cx="7429499" cy="979320"/>
          </a:xfrm>
        </p:spPr>
        <p:txBody>
          <a:bodyPr>
            <a:normAutofit/>
          </a:bodyPr>
          <a:lstStyle/>
          <a:p>
            <a:r>
              <a:rPr lang="fr-BE" dirty="0">
                <a:latin typeface="Arial" panose="020B0604020202020204" pitchFamily="34" charset="0"/>
                <a:cs typeface="Arial" panose="020B0604020202020204" pitchFamily="34" charset="0"/>
              </a:rPr>
              <a:t>Etats de vigilance du nouveau-né</a:t>
            </a:r>
          </a:p>
        </p:txBody>
      </p:sp>
      <p:graphicFrame>
        <p:nvGraphicFramePr>
          <p:cNvPr id="8" name="Espace réservé du contenu 2">
            <a:extLst>
              <a:ext uri="{FF2B5EF4-FFF2-40B4-BE49-F238E27FC236}">
                <a16:creationId xmlns:a16="http://schemas.microsoft.com/office/drawing/2014/main" id="{77A729A6-3A81-B3EF-6196-8A42FF141131}"/>
              </a:ext>
            </a:extLst>
          </p:cNvPr>
          <p:cNvGraphicFramePr>
            <a:graphicFrameLocks noGrp="1"/>
          </p:cNvGraphicFramePr>
          <p:nvPr>
            <p:ph idx="1"/>
            <p:extLst>
              <p:ext uri="{D42A27DB-BD31-4B8C-83A1-F6EECF244321}">
                <p14:modId xmlns:p14="http://schemas.microsoft.com/office/powerpoint/2010/main" val="1656311566"/>
              </p:ext>
            </p:extLst>
          </p:nvPr>
        </p:nvGraphicFramePr>
        <p:xfrm>
          <a:off x="856059" y="1814115"/>
          <a:ext cx="7429500" cy="2357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567566"/>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856059" y="812004"/>
            <a:ext cx="2152062" cy="3531396"/>
          </a:xfrm>
        </p:spPr>
        <p:txBody>
          <a:bodyPr>
            <a:normAutofit/>
          </a:bodyPr>
          <a:lstStyle/>
          <a:p>
            <a:pPr algn="r"/>
            <a:r>
              <a:rPr lang="fr-BE" sz="2600" dirty="0">
                <a:latin typeface="Arial" panose="020B0604020202020204" pitchFamily="34" charset="0"/>
                <a:cs typeface="Arial" panose="020B0604020202020204" pitchFamily="34" charset="0"/>
              </a:rPr>
              <a:t>				Le sommeil du bébé:</a:t>
            </a:r>
            <a:br>
              <a:rPr lang="fr-BE" sz="2600" dirty="0">
                <a:latin typeface="Arial" panose="020B0604020202020204" pitchFamily="34" charset="0"/>
                <a:cs typeface="Arial" panose="020B0604020202020204" pitchFamily="34" charset="0"/>
              </a:rPr>
            </a:br>
            <a:br>
              <a:rPr lang="fr-BE" sz="2600" dirty="0">
                <a:latin typeface="Arial" panose="020B0604020202020204" pitchFamily="34" charset="0"/>
                <a:cs typeface="Arial" panose="020B0604020202020204" pitchFamily="34" charset="0"/>
              </a:rPr>
            </a:br>
            <a:r>
              <a:rPr lang="fr-BE" sz="2000" dirty="0">
                <a:solidFill>
                  <a:srgbClr val="FFFF00"/>
                </a:solidFill>
                <a:latin typeface="Arial" panose="020B0604020202020204" pitchFamily="34" charset="0"/>
                <a:cs typeface="Arial" panose="020B0604020202020204" pitchFamily="34" charset="0"/>
              </a:rPr>
              <a:t>conseils pratiques </a:t>
            </a:r>
            <a:br>
              <a:rPr lang="fr-BE" sz="2000" dirty="0">
                <a:solidFill>
                  <a:srgbClr val="FFFF00"/>
                </a:solidFill>
                <a:latin typeface="Arial" panose="020B0604020202020204" pitchFamily="34" charset="0"/>
                <a:cs typeface="Arial" panose="020B0604020202020204" pitchFamily="34" charset="0"/>
              </a:rPr>
            </a:br>
            <a:r>
              <a:rPr lang="fr-BE" sz="2000" dirty="0">
                <a:solidFill>
                  <a:srgbClr val="FFFF00"/>
                </a:solidFill>
                <a:latin typeface="Arial" panose="020B0604020202020204" pitchFamily="34" charset="0"/>
                <a:cs typeface="Arial" panose="020B0604020202020204" pitchFamily="34" charset="0"/>
              </a:rPr>
              <a:t>		</a:t>
            </a:r>
            <a:r>
              <a:rPr lang="fr-BE" sz="2600" dirty="0">
                <a:latin typeface="Arial" panose="020B0604020202020204" pitchFamily="34" charset="0"/>
                <a:cs typeface="Arial" panose="020B0604020202020204" pitchFamily="34" charset="0"/>
              </a:rPr>
              <a:t>				</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4A232F3F-896E-4AD9-B82A-39438E56C08B}"/>
              </a:ext>
            </a:extLst>
          </p:cNvPr>
          <p:cNvSpPr>
            <a:spLocks noGrp="1"/>
          </p:cNvSpPr>
          <p:nvPr>
            <p:ph idx="1"/>
          </p:nvPr>
        </p:nvSpPr>
        <p:spPr>
          <a:xfrm>
            <a:off x="877489" y="-330995"/>
            <a:ext cx="6747682" cy="5143499"/>
          </a:xfrm>
        </p:spPr>
        <p:txBody>
          <a:bodyPr anchor="ctr">
            <a:normAutofit/>
          </a:bodyPr>
          <a:lstStyle/>
          <a:p>
            <a:pPr marL="2657475" lvl="8" indent="0">
              <a:buNone/>
            </a:pPr>
            <a:r>
              <a:rPr lang="fr-BE" sz="1800" dirty="0">
                <a:latin typeface="Arial" panose="020B0604020202020204" pitchFamily="34" charset="0"/>
                <a:cs typeface="Arial" panose="020B0604020202020204" pitchFamily="34" charset="0"/>
              </a:rPr>
              <a:t>Apprendre à s’endormir au berceau </a:t>
            </a:r>
          </a:p>
          <a:p>
            <a:pPr marL="2657475" lvl="8" indent="0">
              <a:buNone/>
            </a:pPr>
            <a:endParaRPr lang="fr-BE" sz="1800" dirty="0">
              <a:latin typeface="Arial" panose="020B0604020202020204" pitchFamily="34" charset="0"/>
              <a:cs typeface="Arial" panose="020B0604020202020204" pitchFamily="34" charset="0"/>
            </a:endParaRPr>
          </a:p>
          <a:p>
            <a:pPr marL="3000375" lvl="8" indent="-342900">
              <a:buFont typeface="Arial" panose="020B0604020202020204" pitchFamily="34" charset="0"/>
              <a:buAutoNum type="arabicPeriod"/>
            </a:pPr>
            <a:r>
              <a:rPr lang="fr-BE" sz="1800" dirty="0">
                <a:latin typeface="Arial" panose="020B0604020202020204" pitchFamily="34" charset="0"/>
                <a:cs typeface="Arial" panose="020B0604020202020204" pitchFamily="34" charset="0"/>
              </a:rPr>
              <a:t>Le mettre au lit quand il commence à s’endormir :</a:t>
            </a:r>
            <a:r>
              <a:rPr lang="fr-FR" sz="1800" dirty="0">
                <a:latin typeface="Arial" panose="020B0604020202020204" pitchFamily="34" charset="0"/>
                <a:cs typeface="Arial" panose="020B0604020202020204" pitchFamily="34" charset="0"/>
              </a:rPr>
              <a:t>Coucher son bébé calme, « mou », mais éveillé</a:t>
            </a:r>
          </a:p>
          <a:p>
            <a:pPr marL="3000375" lvl="8" indent="-342900">
              <a:buAutoNum type="arabicPeriod"/>
            </a:pPr>
            <a:r>
              <a:rPr lang="fr-BE" sz="1800" dirty="0">
                <a:latin typeface="Arial" panose="020B0604020202020204" pitchFamily="34" charset="0"/>
                <a:cs typeface="Arial" panose="020B0604020202020204" pitchFamily="34" charset="0"/>
              </a:rPr>
              <a:t>et poser une main sur lui pendant quelques min pour le sécuriser mais pas trop longtemps </a:t>
            </a:r>
          </a:p>
          <a:p>
            <a:pPr marL="3000375" lvl="8" indent="-342900">
              <a:buAutoNum type="arabicPeriod"/>
            </a:pPr>
            <a:r>
              <a:rPr lang="fr-BE" sz="1800" dirty="0">
                <a:latin typeface="Arial" panose="020B0604020202020204" pitchFamily="34" charset="0"/>
                <a:cs typeface="Arial" panose="020B0604020202020204" pitchFamily="34" charset="0"/>
              </a:rPr>
              <a:t>Essayer de le laisser s’endormir seul (avec un objet rassurant : doudou , odeur maternelle </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164403731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5"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16"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7"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2"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3"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4"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5"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6"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27"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8"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9"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0"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1"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32"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3"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4"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5"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6"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0"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1"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grpSp>
      <p:sp>
        <p:nvSpPr>
          <p:cNvPr id="5" name="Titre 4">
            <a:extLst>
              <a:ext uri="{FF2B5EF4-FFF2-40B4-BE49-F238E27FC236}">
                <a16:creationId xmlns:a16="http://schemas.microsoft.com/office/drawing/2014/main" id="{E0C03772-C186-05E8-3A40-9FCD7F5158E1}"/>
              </a:ext>
            </a:extLst>
          </p:cNvPr>
          <p:cNvSpPr>
            <a:spLocks noGrp="1"/>
          </p:cNvSpPr>
          <p:nvPr>
            <p:ph type="title"/>
          </p:nvPr>
        </p:nvSpPr>
        <p:spPr>
          <a:xfrm>
            <a:off x="856059" y="812004"/>
            <a:ext cx="2152062" cy="3531396"/>
          </a:xfrm>
        </p:spPr>
        <p:txBody>
          <a:bodyPr>
            <a:normAutofit/>
          </a:bodyPr>
          <a:lstStyle/>
          <a:p>
            <a:pPr algn="r"/>
            <a:r>
              <a:rPr lang="fr-BE" sz="3000"/>
              <a:t>Les siestes</a:t>
            </a:r>
          </a:p>
        </p:txBody>
      </p:sp>
      <p:cxnSp>
        <p:nvCxnSpPr>
          <p:cNvPr id="43" name="Straight Connector 42">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7" name="Espace réservé du contenu 6">
            <a:extLst>
              <a:ext uri="{FF2B5EF4-FFF2-40B4-BE49-F238E27FC236}">
                <a16:creationId xmlns:a16="http://schemas.microsoft.com/office/drawing/2014/main" id="{D416306E-79DA-7CB1-CD97-C3CFEEEB6FFA}"/>
              </a:ext>
            </a:extLst>
          </p:cNvPr>
          <p:cNvSpPr>
            <a:spLocks noGrp="1"/>
          </p:cNvSpPr>
          <p:nvPr>
            <p:ph idx="1"/>
          </p:nvPr>
        </p:nvSpPr>
        <p:spPr>
          <a:xfrm>
            <a:off x="3436739" y="812004"/>
            <a:ext cx="4850011" cy="3531396"/>
          </a:xfrm>
        </p:spPr>
        <p:txBody>
          <a:bodyPr anchor="ctr">
            <a:normAutofit/>
          </a:bodyPr>
          <a:lstStyle/>
          <a:p>
            <a:pPr>
              <a:buFont typeface="Wingdings" panose="05000000000000000000" pitchFamily="2" charset="2"/>
              <a:buChar char="q"/>
            </a:pPr>
            <a:r>
              <a:rPr lang="fr-BE" dirty="0"/>
              <a:t>0-3 mois: -  Marquer la différence jour/nuit </a:t>
            </a:r>
          </a:p>
          <a:p>
            <a:pPr marL="1028700" lvl="3" indent="0">
              <a:buNone/>
            </a:pPr>
            <a:r>
              <a:rPr lang="fr-BE" sz="1800" dirty="0"/>
              <a:t>    - Sieste en portage </a:t>
            </a:r>
          </a:p>
          <a:p>
            <a:pPr>
              <a:buFont typeface="Wingdings" panose="05000000000000000000" pitchFamily="2" charset="2"/>
              <a:buChar char="q"/>
            </a:pPr>
            <a:r>
              <a:rPr lang="fr-BE" dirty="0"/>
              <a:t>Après 3 mois: Favoriser les siestes dans la 				chambre </a:t>
            </a:r>
          </a:p>
        </p:txBody>
      </p:sp>
      <p:sp>
        <p:nvSpPr>
          <p:cNvPr id="4" name="Espace réservé du numéro de diapositive 3">
            <a:extLst>
              <a:ext uri="{FF2B5EF4-FFF2-40B4-BE49-F238E27FC236}">
                <a16:creationId xmlns:a16="http://schemas.microsoft.com/office/drawing/2014/main" id="{61265CA3-6261-F2BE-6503-631969CF9440}"/>
              </a:ext>
            </a:extLst>
          </p:cNvPr>
          <p:cNvSpPr>
            <a:spLocks noGrp="1"/>
          </p:cNvSpPr>
          <p:nvPr>
            <p:ph type="sldNum" sz="quarter" idx="12"/>
          </p:nvPr>
        </p:nvSpPr>
        <p:spPr>
          <a:xfrm>
            <a:off x="7707240" y="4412455"/>
            <a:ext cx="578317" cy="273844"/>
          </a:xfrm>
        </p:spPr>
        <p:txBody>
          <a:bodyPr>
            <a:normAutofit/>
          </a:bodyPr>
          <a:lstStyle/>
          <a:p>
            <a:pPr>
              <a:spcAft>
                <a:spcPts val="600"/>
              </a:spcAft>
            </a:pPr>
            <a:fld id="{6D22F896-40B5-4ADD-8801-0D06FADFA095}" type="slidenum">
              <a:rPr lang="en-US" smtClean="0"/>
              <a:pPr>
                <a:spcAft>
                  <a:spcPts val="600"/>
                </a:spcAft>
              </a:pPr>
              <a:t>20</a:t>
            </a:fld>
            <a:endParaRPr lang="en-US"/>
          </a:p>
        </p:txBody>
      </p:sp>
      <p:grpSp>
        <p:nvGrpSpPr>
          <p:cNvPr id="45" name="Group 44">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46"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7"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8"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9"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50"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51"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52"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53"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54"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55"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929686282"/>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76" name="Rectangle 175">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77">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79"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180"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1"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2"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3"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4"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5"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6"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7"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8"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89"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0"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191"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2"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3"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4"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5"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196"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7"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8"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199"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0"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1"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2"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3"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4"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05"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grpSp>
      <p:sp>
        <p:nvSpPr>
          <p:cNvPr id="5" name="Titre 4">
            <a:extLst>
              <a:ext uri="{FF2B5EF4-FFF2-40B4-BE49-F238E27FC236}">
                <a16:creationId xmlns:a16="http://schemas.microsoft.com/office/drawing/2014/main" id="{87B42DBA-321D-01DB-E489-55D699AEADC6}"/>
              </a:ext>
            </a:extLst>
          </p:cNvPr>
          <p:cNvSpPr>
            <a:spLocks noGrp="1"/>
          </p:cNvSpPr>
          <p:nvPr>
            <p:ph type="title"/>
          </p:nvPr>
        </p:nvSpPr>
        <p:spPr>
          <a:xfrm>
            <a:off x="856059" y="812004"/>
            <a:ext cx="2152062" cy="3531396"/>
          </a:xfrm>
        </p:spPr>
        <p:txBody>
          <a:bodyPr>
            <a:normAutofit/>
          </a:bodyPr>
          <a:lstStyle/>
          <a:p>
            <a:pPr algn="r"/>
            <a:r>
              <a:rPr lang="fr-BE" sz="2400" dirty="0"/>
              <a:t>Signes De fatigue</a:t>
            </a:r>
          </a:p>
        </p:txBody>
      </p:sp>
      <p:cxnSp>
        <p:nvCxnSpPr>
          <p:cNvPr id="207" name="Straight Connector 206">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71" name="Principaux signes de Sommeil"/>
          <p:cNvSpPr txBox="1">
            <a:spLocks noGrp="1"/>
          </p:cNvSpPr>
          <p:nvPr>
            <p:ph idx="1"/>
          </p:nvPr>
        </p:nvSpPr>
        <p:spPr>
          <a:xfrm>
            <a:off x="3973322" y="812004"/>
            <a:ext cx="4313428" cy="353139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p>
            <a:pPr indent="-228600" defTabSz="914400">
              <a:spcAft>
                <a:spcPts val="600"/>
              </a:spcAft>
              <a:buSzPct val="125000"/>
              <a:buFont typeface="Arial" panose="020B0604020202020204" pitchFamily="34" charset="0"/>
              <a:buChar char="•"/>
            </a:pPr>
            <a:r>
              <a:rPr lang="en-US" dirty="0" err="1">
                <a:cs typeface="Arial" panose="020B0604020202020204" pitchFamily="34" charset="0"/>
              </a:rPr>
              <a:t>Baîllements</a:t>
            </a:r>
            <a:endParaRPr lang="en-US" dirty="0">
              <a:cs typeface="Arial" panose="020B0604020202020204" pitchFamily="34" charset="0"/>
            </a:endParaRPr>
          </a:p>
          <a:p>
            <a:pPr indent="-228600" defTabSz="914400">
              <a:spcAft>
                <a:spcPts val="600"/>
              </a:spcAft>
              <a:buSzPct val="125000"/>
              <a:buFont typeface="Arial" panose="020B0604020202020204" pitchFamily="34" charset="0"/>
              <a:buChar char="•"/>
            </a:pPr>
            <a:r>
              <a:rPr lang="en-US" dirty="0">
                <a:cs typeface="Arial" panose="020B0604020202020204" pitchFamily="34" charset="0"/>
              </a:rPr>
              <a:t>Se </a:t>
            </a:r>
            <a:r>
              <a:rPr lang="en-US" dirty="0" err="1">
                <a:cs typeface="Arial" panose="020B0604020202020204" pitchFamily="34" charset="0"/>
              </a:rPr>
              <a:t>frotte</a:t>
            </a:r>
            <a:r>
              <a:rPr lang="en-US" dirty="0">
                <a:cs typeface="Arial" panose="020B0604020202020204" pitchFamily="34" charset="0"/>
              </a:rPr>
              <a:t> les </a:t>
            </a:r>
            <a:r>
              <a:rPr lang="en-US" dirty="0" err="1">
                <a:cs typeface="Arial" panose="020B0604020202020204" pitchFamily="34" charset="0"/>
              </a:rPr>
              <a:t>yeux</a:t>
            </a:r>
            <a:r>
              <a:rPr lang="en-US" dirty="0">
                <a:cs typeface="Arial" panose="020B0604020202020204" pitchFamily="34" charset="0"/>
              </a:rPr>
              <a:t>, le </a:t>
            </a:r>
            <a:r>
              <a:rPr lang="en-US" dirty="0" err="1">
                <a:cs typeface="Arial" panose="020B0604020202020204" pitchFamily="34" charset="0"/>
              </a:rPr>
              <a:t>nez</a:t>
            </a:r>
            <a:r>
              <a:rPr lang="en-US" dirty="0">
                <a:cs typeface="Arial" panose="020B0604020202020204" pitchFamily="34" charset="0"/>
              </a:rPr>
              <a:t>, les </a:t>
            </a:r>
            <a:r>
              <a:rPr lang="en-US" dirty="0" err="1">
                <a:cs typeface="Arial" panose="020B0604020202020204" pitchFamily="34" charset="0"/>
              </a:rPr>
              <a:t>oreilles</a:t>
            </a:r>
            <a:endParaRPr lang="en-US" dirty="0">
              <a:cs typeface="Arial" panose="020B0604020202020204" pitchFamily="34" charset="0"/>
            </a:endParaRPr>
          </a:p>
          <a:p>
            <a:pPr indent="-228600" defTabSz="914400">
              <a:spcAft>
                <a:spcPts val="600"/>
              </a:spcAft>
              <a:buSzPct val="125000"/>
              <a:buFont typeface="Arial" panose="020B0604020202020204" pitchFamily="34" charset="0"/>
              <a:buChar char="•"/>
            </a:pPr>
            <a:r>
              <a:rPr lang="en-US" dirty="0">
                <a:cs typeface="Arial" panose="020B0604020202020204" pitchFamily="34" charset="0"/>
              </a:rPr>
              <a:t> </a:t>
            </a:r>
            <a:r>
              <a:rPr lang="en-US" dirty="0" err="1">
                <a:cs typeface="Arial" panose="020B0604020202020204" pitchFamily="34" charset="0"/>
              </a:rPr>
              <a:t>Enervement</a:t>
            </a:r>
            <a:endParaRPr lang="en-US" dirty="0">
              <a:cs typeface="Arial" panose="020B0604020202020204" pitchFamily="34" charset="0"/>
            </a:endParaRPr>
          </a:p>
          <a:p>
            <a:pPr indent="-228600" defTabSz="914400">
              <a:spcAft>
                <a:spcPts val="600"/>
              </a:spcAft>
              <a:buSzPct val="125000"/>
              <a:buFont typeface="Arial" panose="020B0604020202020204" pitchFamily="34" charset="0"/>
              <a:buChar char="•"/>
            </a:pPr>
            <a:r>
              <a:rPr lang="en-US" dirty="0" err="1">
                <a:cs typeface="Arial" panose="020B0604020202020204" pitchFamily="34" charset="0"/>
              </a:rPr>
              <a:t>Grincements</a:t>
            </a:r>
            <a:endParaRPr lang="en-US" dirty="0">
              <a:cs typeface="Arial" panose="020B0604020202020204" pitchFamily="34" charset="0"/>
            </a:endParaRPr>
          </a:p>
          <a:p>
            <a:pPr indent="-228600" defTabSz="914400">
              <a:spcAft>
                <a:spcPts val="600"/>
              </a:spcAft>
              <a:buSzPct val="125000"/>
              <a:buFont typeface="Arial" panose="020B0604020202020204" pitchFamily="34" charset="0"/>
              <a:buChar char="•"/>
            </a:pPr>
            <a:r>
              <a:rPr lang="en-US" dirty="0" err="1">
                <a:cs typeface="Arial" panose="020B0604020202020204" pitchFamily="34" charset="0"/>
              </a:rPr>
              <a:t>Balancement</a:t>
            </a:r>
            <a:r>
              <a:rPr lang="en-US" dirty="0">
                <a:cs typeface="Arial" panose="020B0604020202020204" pitchFamily="34" charset="0"/>
              </a:rPr>
              <a:t> </a:t>
            </a:r>
            <a:r>
              <a:rPr lang="en-US" dirty="0" err="1">
                <a:cs typeface="Arial" panose="020B0604020202020204" pitchFamily="34" charset="0"/>
              </a:rPr>
              <a:t>avant</a:t>
            </a:r>
            <a:r>
              <a:rPr lang="en-US" dirty="0">
                <a:cs typeface="Arial" panose="020B0604020202020204" pitchFamily="34" charset="0"/>
              </a:rPr>
              <a:t>/</a:t>
            </a:r>
            <a:r>
              <a:rPr lang="en-US" dirty="0" err="1">
                <a:cs typeface="Arial" panose="020B0604020202020204" pitchFamily="34" charset="0"/>
              </a:rPr>
              <a:t>arrière</a:t>
            </a:r>
            <a:r>
              <a:rPr lang="en-US" dirty="0">
                <a:cs typeface="Arial" panose="020B0604020202020204" pitchFamily="34" charset="0"/>
              </a:rPr>
              <a:t>,</a:t>
            </a:r>
          </a:p>
          <a:p>
            <a:pPr indent="-228600" defTabSz="914400">
              <a:spcAft>
                <a:spcPts val="600"/>
              </a:spcAft>
              <a:buSzPct val="125000"/>
              <a:buFont typeface="Arial" panose="020B0604020202020204" pitchFamily="34" charset="0"/>
              <a:buChar char="•"/>
            </a:pPr>
            <a:r>
              <a:rPr lang="en-US" dirty="0" err="1">
                <a:cs typeface="Arial" panose="020B0604020202020204" pitchFamily="34" charset="0"/>
              </a:rPr>
              <a:t>Mouvements</a:t>
            </a:r>
            <a:r>
              <a:rPr lang="en-US" dirty="0">
                <a:cs typeface="Arial" panose="020B0604020202020204" pitchFamily="34" charset="0"/>
              </a:rPr>
              <a:t> </a:t>
            </a:r>
            <a:r>
              <a:rPr lang="en-US" dirty="0" err="1">
                <a:cs typeface="Arial" panose="020B0604020202020204" pitchFamily="34" charset="0"/>
              </a:rPr>
              <a:t>désordonnés</a:t>
            </a:r>
            <a:r>
              <a:rPr lang="en-US" dirty="0">
                <a:cs typeface="Arial" panose="020B0604020202020204" pitchFamily="34" charset="0"/>
              </a:rPr>
              <a:t> (chute)</a:t>
            </a:r>
          </a:p>
          <a:p>
            <a:pPr indent="-228600" defTabSz="914400">
              <a:spcAft>
                <a:spcPts val="600"/>
              </a:spcAft>
              <a:buSzPct val="125000"/>
              <a:buFont typeface="Arial" panose="020B0604020202020204" pitchFamily="34" charset="0"/>
              <a:buChar char="•"/>
            </a:pPr>
            <a:endParaRPr lang="en-US" sz="1400" dirty="0">
              <a:latin typeface="+mn-lt"/>
              <a:ea typeface="+mn-ea"/>
              <a:cs typeface="+mn-cs"/>
            </a:endParaRPr>
          </a:p>
          <a:p>
            <a:pPr indent="-228600" defTabSz="914400">
              <a:spcAft>
                <a:spcPts val="600"/>
              </a:spcAft>
              <a:buSzPct val="125000"/>
              <a:buFont typeface="Arial" panose="020B0604020202020204" pitchFamily="34" charset="0"/>
              <a:buChar char="•"/>
            </a:pPr>
            <a:endParaRPr lang="en-US" sz="1400" dirty="0">
              <a:latin typeface="+mn-lt"/>
              <a:ea typeface="+mn-ea"/>
              <a:cs typeface="+mn-cs"/>
            </a:endParaRPr>
          </a:p>
        </p:txBody>
      </p:sp>
      <p:grpSp>
        <p:nvGrpSpPr>
          <p:cNvPr id="209" name="Group 208">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210"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1"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2"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3"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4"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5"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6"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7"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8"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219"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grpSp>
    </p:spTree>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362" name="Picture 2">
            <a:extLst>
              <a:ext uri="{FF2B5EF4-FFF2-40B4-BE49-F238E27FC236}">
                <a16:creationId xmlns:a16="http://schemas.microsoft.com/office/drawing/2014/main" id="{EA8ADA9F-99E3-4964-8962-1118D1439F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364" name="Group 363">
            <a:extLst>
              <a:ext uri="{FF2B5EF4-FFF2-40B4-BE49-F238E27FC236}">
                <a16:creationId xmlns:a16="http://schemas.microsoft.com/office/drawing/2014/main" id="{366C3164-AA9F-47E3-913A-4F002BC00F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5143500"/>
            <a:chOff x="-14288" y="0"/>
            <a:chExt cx="12053888" cy="6858001"/>
          </a:xfrm>
        </p:grpSpPr>
        <p:grpSp>
          <p:nvGrpSpPr>
            <p:cNvPr id="365" name="Group 364">
              <a:extLst>
                <a:ext uri="{FF2B5EF4-FFF2-40B4-BE49-F238E27FC236}">
                  <a16:creationId xmlns:a16="http://schemas.microsoft.com/office/drawing/2014/main" id="{23FFBAC2-26D2-48B6-B2AA-34AEA0E79E2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77" name="Rectangle 5">
                <a:extLst>
                  <a:ext uri="{FF2B5EF4-FFF2-40B4-BE49-F238E27FC236}">
                    <a16:creationId xmlns:a16="http://schemas.microsoft.com/office/drawing/2014/main" id="{9B164BCB-27D3-4B8C-AC13-0A6F461082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378" name="Freeform 6">
                <a:extLst>
                  <a:ext uri="{FF2B5EF4-FFF2-40B4-BE49-F238E27FC236}">
                    <a16:creationId xmlns:a16="http://schemas.microsoft.com/office/drawing/2014/main" id="{10B247BE-F4A2-4259-9B20-FB9A555D28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9" name="Freeform 7">
                <a:extLst>
                  <a:ext uri="{FF2B5EF4-FFF2-40B4-BE49-F238E27FC236}">
                    <a16:creationId xmlns:a16="http://schemas.microsoft.com/office/drawing/2014/main" id="{39322C5A-DB6D-4B28-8C1C-1B1E896789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0" name="Freeform 8">
                <a:extLst>
                  <a:ext uri="{FF2B5EF4-FFF2-40B4-BE49-F238E27FC236}">
                    <a16:creationId xmlns:a16="http://schemas.microsoft.com/office/drawing/2014/main" id="{67009B08-E345-4516-96EC-ED0AB1F30B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1" name="Freeform 9">
                <a:extLst>
                  <a:ext uri="{FF2B5EF4-FFF2-40B4-BE49-F238E27FC236}">
                    <a16:creationId xmlns:a16="http://schemas.microsoft.com/office/drawing/2014/main" id="{DFE2793C-165C-4635-A26E-C569C8E0C5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2" name="Freeform 10">
                <a:extLst>
                  <a:ext uri="{FF2B5EF4-FFF2-40B4-BE49-F238E27FC236}">
                    <a16:creationId xmlns:a16="http://schemas.microsoft.com/office/drawing/2014/main" id="{ECDFEF2C-7B0A-41A1-BB61-C92CB3E3A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3" name="Freeform 11">
                <a:extLst>
                  <a:ext uri="{FF2B5EF4-FFF2-40B4-BE49-F238E27FC236}">
                    <a16:creationId xmlns:a16="http://schemas.microsoft.com/office/drawing/2014/main" id="{0012A396-1946-4B40-AA39-0790157CE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4" name="Freeform 12">
                <a:extLst>
                  <a:ext uri="{FF2B5EF4-FFF2-40B4-BE49-F238E27FC236}">
                    <a16:creationId xmlns:a16="http://schemas.microsoft.com/office/drawing/2014/main" id="{CD6C6024-F73D-4991-97B9-BE53FF24E3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5" name="Freeform 13">
                <a:extLst>
                  <a:ext uri="{FF2B5EF4-FFF2-40B4-BE49-F238E27FC236}">
                    <a16:creationId xmlns:a16="http://schemas.microsoft.com/office/drawing/2014/main" id="{5977EDD1-3D10-43FA-B800-7A7C8112B7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6" name="Freeform 14">
                <a:extLst>
                  <a:ext uri="{FF2B5EF4-FFF2-40B4-BE49-F238E27FC236}">
                    <a16:creationId xmlns:a16="http://schemas.microsoft.com/office/drawing/2014/main" id="{D37988CF-9FC6-48F5-82F8-D2EB0178A3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7" name="Freeform 15">
                <a:extLst>
                  <a:ext uri="{FF2B5EF4-FFF2-40B4-BE49-F238E27FC236}">
                    <a16:creationId xmlns:a16="http://schemas.microsoft.com/office/drawing/2014/main" id="{EC5BB05B-491C-414A-91C3-B1CAB785A8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88" name="Line 16">
                <a:extLst>
                  <a:ext uri="{FF2B5EF4-FFF2-40B4-BE49-F238E27FC236}">
                    <a16:creationId xmlns:a16="http://schemas.microsoft.com/office/drawing/2014/main" id="{F3180CB6-F8D2-4596-B6CB-F9CEF5D3894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389" name="Freeform 17">
                <a:extLst>
                  <a:ext uri="{FF2B5EF4-FFF2-40B4-BE49-F238E27FC236}">
                    <a16:creationId xmlns:a16="http://schemas.microsoft.com/office/drawing/2014/main" id="{DF338DD3-80F8-4F68-AC7C-361ABF2A9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0" name="Freeform 18">
                <a:extLst>
                  <a:ext uri="{FF2B5EF4-FFF2-40B4-BE49-F238E27FC236}">
                    <a16:creationId xmlns:a16="http://schemas.microsoft.com/office/drawing/2014/main" id="{9666E4DB-B855-4A4E-BB50-1880738C1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1" name="Freeform 19">
                <a:extLst>
                  <a:ext uri="{FF2B5EF4-FFF2-40B4-BE49-F238E27FC236}">
                    <a16:creationId xmlns:a16="http://schemas.microsoft.com/office/drawing/2014/main" id="{F570FD9C-B435-4EF1-962C-621F1261AA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2" name="Freeform 20">
                <a:extLst>
                  <a:ext uri="{FF2B5EF4-FFF2-40B4-BE49-F238E27FC236}">
                    <a16:creationId xmlns:a16="http://schemas.microsoft.com/office/drawing/2014/main" id="{E236AF0B-3BDC-43C3-8FFC-2A94121E9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3" name="Rectangle 21">
                <a:extLst>
                  <a:ext uri="{FF2B5EF4-FFF2-40B4-BE49-F238E27FC236}">
                    <a16:creationId xmlns:a16="http://schemas.microsoft.com/office/drawing/2014/main" id="{3BA2C208-5097-4497-AA2C-ADDDAB48B6A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sp>
            <p:nvSpPr>
              <p:cNvPr id="394" name="Freeform 22">
                <a:extLst>
                  <a:ext uri="{FF2B5EF4-FFF2-40B4-BE49-F238E27FC236}">
                    <a16:creationId xmlns:a16="http://schemas.microsoft.com/office/drawing/2014/main" id="{6A45DD96-8D07-43CA-B036-6FDA880A1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5" name="Freeform 23">
                <a:extLst>
                  <a:ext uri="{FF2B5EF4-FFF2-40B4-BE49-F238E27FC236}">
                    <a16:creationId xmlns:a16="http://schemas.microsoft.com/office/drawing/2014/main" id="{AF7F7CBB-E154-4CD5-9ED0-D5DDC1DFE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6" name="Freeform 24">
                <a:extLst>
                  <a:ext uri="{FF2B5EF4-FFF2-40B4-BE49-F238E27FC236}">
                    <a16:creationId xmlns:a16="http://schemas.microsoft.com/office/drawing/2014/main" id="{EFF4AB16-41DD-4877-8C28-ED78F4CA7F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7" name="Freeform 25">
                <a:extLst>
                  <a:ext uri="{FF2B5EF4-FFF2-40B4-BE49-F238E27FC236}">
                    <a16:creationId xmlns:a16="http://schemas.microsoft.com/office/drawing/2014/main" id="{30BCBD5D-92EB-487E-B1D0-F9000D45D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8" name="Freeform 26">
                <a:extLst>
                  <a:ext uri="{FF2B5EF4-FFF2-40B4-BE49-F238E27FC236}">
                    <a16:creationId xmlns:a16="http://schemas.microsoft.com/office/drawing/2014/main" id="{DA07BDB8-9827-4EBF-9B99-6C503EA0B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99" name="Freeform 27">
                <a:extLst>
                  <a:ext uri="{FF2B5EF4-FFF2-40B4-BE49-F238E27FC236}">
                    <a16:creationId xmlns:a16="http://schemas.microsoft.com/office/drawing/2014/main" id="{7F41FB05-1B3F-450A-A1A7-8C8BD182A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00" name="Freeform 28">
                <a:extLst>
                  <a:ext uri="{FF2B5EF4-FFF2-40B4-BE49-F238E27FC236}">
                    <a16:creationId xmlns:a16="http://schemas.microsoft.com/office/drawing/2014/main" id="{0629E219-1F32-41C1-B921-05E4561179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01" name="Freeform 29">
                <a:extLst>
                  <a:ext uri="{FF2B5EF4-FFF2-40B4-BE49-F238E27FC236}">
                    <a16:creationId xmlns:a16="http://schemas.microsoft.com/office/drawing/2014/main" id="{8081FB28-486E-4C09-9D15-0B2657B56F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02" name="Freeform 30">
                <a:extLst>
                  <a:ext uri="{FF2B5EF4-FFF2-40B4-BE49-F238E27FC236}">
                    <a16:creationId xmlns:a16="http://schemas.microsoft.com/office/drawing/2014/main" id="{CB547EFB-F29D-4336-9644-0AE7A94EA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403" name="Freeform 31">
                <a:extLst>
                  <a:ext uri="{FF2B5EF4-FFF2-40B4-BE49-F238E27FC236}">
                    <a16:creationId xmlns:a16="http://schemas.microsoft.com/office/drawing/2014/main" id="{BB2793F4-FAD7-459A-BC46-06BB1D4FAA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grpSp>
        <p:grpSp>
          <p:nvGrpSpPr>
            <p:cNvPr id="366" name="Group 365">
              <a:extLst>
                <a:ext uri="{FF2B5EF4-FFF2-40B4-BE49-F238E27FC236}">
                  <a16:creationId xmlns:a16="http://schemas.microsoft.com/office/drawing/2014/main" id="{FC01589C-0235-4B21-B264-777746D4D5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67" name="Freeform 32">
                <a:extLst>
                  <a:ext uri="{FF2B5EF4-FFF2-40B4-BE49-F238E27FC236}">
                    <a16:creationId xmlns:a16="http://schemas.microsoft.com/office/drawing/2014/main" id="{678F5669-8CE7-445E-8D54-49C5E2013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68" name="Freeform 33">
                <a:extLst>
                  <a:ext uri="{FF2B5EF4-FFF2-40B4-BE49-F238E27FC236}">
                    <a16:creationId xmlns:a16="http://schemas.microsoft.com/office/drawing/2014/main" id="{E93A3F8E-D876-485E-9EDC-43E315DE1E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69" name="Freeform 34">
                <a:extLst>
                  <a:ext uri="{FF2B5EF4-FFF2-40B4-BE49-F238E27FC236}">
                    <a16:creationId xmlns:a16="http://schemas.microsoft.com/office/drawing/2014/main" id="{B4F848A6-931A-4CC9-9B29-C7A9CEA3A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0" name="Freeform 35">
                <a:extLst>
                  <a:ext uri="{FF2B5EF4-FFF2-40B4-BE49-F238E27FC236}">
                    <a16:creationId xmlns:a16="http://schemas.microsoft.com/office/drawing/2014/main" id="{5C4204D4-6782-4DB1-8FF8-86CC698AF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1" name="Freeform 36">
                <a:extLst>
                  <a:ext uri="{FF2B5EF4-FFF2-40B4-BE49-F238E27FC236}">
                    <a16:creationId xmlns:a16="http://schemas.microsoft.com/office/drawing/2014/main" id="{3907C583-5764-43DC-8AF9-992D3472F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2" name="Freeform 37">
                <a:extLst>
                  <a:ext uri="{FF2B5EF4-FFF2-40B4-BE49-F238E27FC236}">
                    <a16:creationId xmlns:a16="http://schemas.microsoft.com/office/drawing/2014/main" id="{56CE3D6E-1121-4EF2-9DFB-7F3937FCC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3" name="Freeform 38">
                <a:extLst>
                  <a:ext uri="{FF2B5EF4-FFF2-40B4-BE49-F238E27FC236}">
                    <a16:creationId xmlns:a16="http://schemas.microsoft.com/office/drawing/2014/main" id="{3AEB7245-E197-4AE5-BCFC-7821E49EFE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4" name="Freeform 39">
                <a:extLst>
                  <a:ext uri="{FF2B5EF4-FFF2-40B4-BE49-F238E27FC236}">
                    <a16:creationId xmlns:a16="http://schemas.microsoft.com/office/drawing/2014/main" id="{801E9C76-F4FB-4C4D-9350-B526F294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5" name="Freeform 40">
                <a:extLst>
                  <a:ext uri="{FF2B5EF4-FFF2-40B4-BE49-F238E27FC236}">
                    <a16:creationId xmlns:a16="http://schemas.microsoft.com/office/drawing/2014/main" id="{F9C0C5DE-6C8C-4CD0-9C91-6A132A06DA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fr-BE"/>
              </a:p>
            </p:txBody>
          </p:sp>
          <p:sp>
            <p:nvSpPr>
              <p:cNvPr id="376" name="Rectangle 41">
                <a:extLst>
                  <a:ext uri="{FF2B5EF4-FFF2-40B4-BE49-F238E27FC236}">
                    <a16:creationId xmlns:a16="http://schemas.microsoft.com/office/drawing/2014/main" id="{955A7039-8B66-4CF0-8048-0AD0F4A5B8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fr-BE"/>
              </a:p>
            </p:txBody>
          </p:sp>
        </p:grpSp>
      </p:grpSp>
      <p:pic>
        <p:nvPicPr>
          <p:cNvPr id="405" name="Picture 2">
            <a:extLst>
              <a:ext uri="{FF2B5EF4-FFF2-40B4-BE49-F238E27FC236}">
                <a16:creationId xmlns:a16="http://schemas.microsoft.com/office/drawing/2014/main" id="{43BCD4D4-0FCB-418E-9D58-033B2DB415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useBgFill="1">
        <p:nvSpPr>
          <p:cNvPr id="407" name="Rectangle 406">
            <a:extLst>
              <a:ext uri="{FF2B5EF4-FFF2-40B4-BE49-F238E27FC236}">
                <a16:creationId xmlns:a16="http://schemas.microsoft.com/office/drawing/2014/main" id="{BC3E363D-4793-4E9B-88F5-58007346C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 name="Picture 2">
            <a:extLst>
              <a:ext uri="{FF2B5EF4-FFF2-40B4-BE49-F238E27FC236}">
                <a16:creationId xmlns:a16="http://schemas.microsoft.com/office/drawing/2014/main" id="{AA3F2319-3466-4D84-ABE4-77BC773F35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aphicFrame>
        <p:nvGraphicFramePr>
          <p:cNvPr id="3" name="Tableau 2">
            <a:extLst>
              <a:ext uri="{FF2B5EF4-FFF2-40B4-BE49-F238E27FC236}">
                <a16:creationId xmlns:a16="http://schemas.microsoft.com/office/drawing/2014/main" id="{B2D8E2FA-348B-973F-2BB0-9D85DB2AFAB3}"/>
              </a:ext>
            </a:extLst>
          </p:cNvPr>
          <p:cNvGraphicFramePr>
            <a:graphicFrameLocks noGrp="1"/>
          </p:cNvGraphicFramePr>
          <p:nvPr>
            <p:extLst>
              <p:ext uri="{D42A27DB-BD31-4B8C-83A1-F6EECF244321}">
                <p14:modId xmlns:p14="http://schemas.microsoft.com/office/powerpoint/2010/main" val="1443888618"/>
              </p:ext>
            </p:extLst>
          </p:nvPr>
        </p:nvGraphicFramePr>
        <p:xfrm>
          <a:off x="932504" y="723900"/>
          <a:ext cx="7278993" cy="3695701"/>
        </p:xfrm>
        <a:graphic>
          <a:graphicData uri="http://schemas.openxmlformats.org/drawingml/2006/table">
            <a:tbl>
              <a:tblPr firstRow="1" bandRow="1">
                <a:tableStyleId>{5940675A-B579-460E-94D1-54222C63F5DA}</a:tableStyleId>
              </a:tblPr>
              <a:tblGrid>
                <a:gridCol w="3498785">
                  <a:extLst>
                    <a:ext uri="{9D8B030D-6E8A-4147-A177-3AD203B41FA5}">
                      <a16:colId xmlns:a16="http://schemas.microsoft.com/office/drawing/2014/main" val="2290446579"/>
                    </a:ext>
                  </a:extLst>
                </a:gridCol>
                <a:gridCol w="3780208">
                  <a:extLst>
                    <a:ext uri="{9D8B030D-6E8A-4147-A177-3AD203B41FA5}">
                      <a16:colId xmlns:a16="http://schemas.microsoft.com/office/drawing/2014/main" val="4165095182"/>
                    </a:ext>
                  </a:extLst>
                </a:gridCol>
              </a:tblGrid>
              <a:tr h="670399">
                <a:tc gridSpan="2">
                  <a:txBody>
                    <a:bodyPr/>
                    <a:lstStyle/>
                    <a:p>
                      <a:pPr algn="ctr"/>
                      <a:r>
                        <a:rPr lang="fr-FR" sz="2600" b="1">
                          <a:effectLst/>
                          <a:latin typeface="Arial" panose="020B0604020202020204" pitchFamily="34" charset="0"/>
                          <a:cs typeface="Arial" panose="020B0604020202020204" pitchFamily="34" charset="0"/>
                        </a:rPr>
                        <a:t>Périodes d'éveil en fonction de l'âge</a:t>
                      </a:r>
                    </a:p>
                    <a:p>
                      <a:pPr lvl="0" algn="ctr">
                        <a:buNone/>
                      </a:pPr>
                      <a:br>
                        <a:rPr lang="fr-FR" sz="800">
                          <a:effectLst/>
                          <a:latin typeface="Arial" panose="020B0604020202020204" pitchFamily="34" charset="0"/>
                          <a:cs typeface="Arial" panose="020B0604020202020204" pitchFamily="34" charset="0"/>
                        </a:rPr>
                      </a:br>
                      <a:endParaRPr lang="fr-FR" sz="800" dirty="0">
                        <a:effectLst/>
                        <a:latin typeface="Arial" panose="020B0604020202020204" pitchFamily="34" charset="0"/>
                        <a:cs typeface="Arial" panose="020B0604020202020204" pitchFamily="34" charset="0"/>
                      </a:endParaRPr>
                    </a:p>
                  </a:txBody>
                  <a:tcPr marL="26859" marR="26859" marT="0" marB="0" anchor="ctr"/>
                </a:tc>
                <a:tc hMerge="1">
                  <a:txBody>
                    <a:bodyPr/>
                    <a:lstStyle/>
                    <a:p>
                      <a:endParaRPr lang="fr-FR"/>
                    </a:p>
                  </a:txBody>
                  <a:tcPr marL="47625" marR="47625" marT="0" marB="0" anchor="ctr"/>
                </a:tc>
                <a:extLst>
                  <a:ext uri="{0D108BD9-81ED-4DB2-BD59-A6C34878D82A}">
                    <a16:rowId xmlns:a16="http://schemas.microsoft.com/office/drawing/2014/main" val="3642416549"/>
                  </a:ext>
                </a:extLst>
              </a:tr>
              <a:tr h="432186">
                <a:tc>
                  <a:txBody>
                    <a:bodyPr/>
                    <a:lstStyle/>
                    <a:p>
                      <a:pPr algn="ctr"/>
                      <a:r>
                        <a:rPr lang="fr-FR" sz="2200">
                          <a:effectLst/>
                          <a:latin typeface="Arial" panose="020B0604020202020204" pitchFamily="34" charset="0"/>
                          <a:cs typeface="Arial" panose="020B0604020202020204" pitchFamily="34" charset="0"/>
                        </a:rPr>
                        <a:t>0-1 mois</a:t>
                      </a:r>
                    </a:p>
                  </a:txBody>
                  <a:tcPr marL="26859" marR="26859" marT="0" marB="0" anchor="ctr"/>
                </a:tc>
                <a:tc>
                  <a:txBody>
                    <a:bodyPr/>
                    <a:lstStyle/>
                    <a:p>
                      <a:pPr algn="ctr"/>
                      <a:r>
                        <a:rPr lang="fr-FR" sz="2600">
                          <a:effectLst/>
                          <a:latin typeface="Arial" panose="020B0604020202020204" pitchFamily="34" charset="0"/>
                          <a:cs typeface="Arial" panose="020B0604020202020204" pitchFamily="34" charset="0"/>
                        </a:rPr>
                        <a:t>  40 min</a:t>
                      </a:r>
                      <a:endParaRPr lang="fr-FR" sz="2600" dirty="0">
                        <a:effectLst/>
                        <a:latin typeface="Arial" panose="020B0604020202020204" pitchFamily="34" charset="0"/>
                        <a:cs typeface="Arial" panose="020B0604020202020204" pitchFamily="34" charset="0"/>
                      </a:endParaRPr>
                    </a:p>
                  </a:txBody>
                  <a:tcPr marL="26859" marR="26859" marT="0" marB="0" anchor="ctr"/>
                </a:tc>
                <a:extLst>
                  <a:ext uri="{0D108BD9-81ED-4DB2-BD59-A6C34878D82A}">
                    <a16:rowId xmlns:a16="http://schemas.microsoft.com/office/drawing/2014/main" val="2028694852"/>
                  </a:ext>
                </a:extLst>
              </a:tr>
              <a:tr h="432186">
                <a:tc>
                  <a:txBody>
                    <a:bodyPr/>
                    <a:lstStyle/>
                    <a:p>
                      <a:pPr algn="ctr"/>
                      <a:r>
                        <a:rPr lang="fr-FR" sz="2200">
                          <a:effectLst/>
                          <a:latin typeface="Arial" panose="020B0604020202020204" pitchFamily="34" charset="0"/>
                          <a:cs typeface="Arial" panose="020B0604020202020204" pitchFamily="34" charset="0"/>
                        </a:rPr>
                        <a:t>1-2 mois</a:t>
                      </a:r>
                    </a:p>
                  </a:txBody>
                  <a:tcPr marL="26859" marR="26859" marT="0" marB="0" anchor="ctr"/>
                </a:tc>
                <a:tc>
                  <a:txBody>
                    <a:bodyPr/>
                    <a:lstStyle/>
                    <a:p>
                      <a:pPr algn="ctr"/>
                      <a:r>
                        <a:rPr lang="fr-FR" sz="2600">
                          <a:effectLst/>
                          <a:latin typeface="Arial" panose="020B0604020202020204" pitchFamily="34" charset="0"/>
                          <a:cs typeface="Arial" panose="020B0604020202020204" pitchFamily="34" charset="0"/>
                        </a:rPr>
                        <a:t>40 à 60 min</a:t>
                      </a:r>
                      <a:endParaRPr lang="fr-FR" sz="2600" dirty="0">
                        <a:effectLst/>
                        <a:latin typeface="Arial" panose="020B0604020202020204" pitchFamily="34" charset="0"/>
                        <a:cs typeface="Arial" panose="020B0604020202020204" pitchFamily="34" charset="0"/>
                      </a:endParaRPr>
                    </a:p>
                  </a:txBody>
                  <a:tcPr marL="26859" marR="26859" marT="0" marB="0" anchor="ctr"/>
                </a:tc>
                <a:extLst>
                  <a:ext uri="{0D108BD9-81ED-4DB2-BD59-A6C34878D82A}">
                    <a16:rowId xmlns:a16="http://schemas.microsoft.com/office/drawing/2014/main" val="3940582370"/>
                  </a:ext>
                </a:extLst>
              </a:tr>
              <a:tr h="432186">
                <a:tc>
                  <a:txBody>
                    <a:bodyPr/>
                    <a:lstStyle/>
                    <a:p>
                      <a:pPr algn="ctr"/>
                      <a:r>
                        <a:rPr lang="fr-FR" sz="2200">
                          <a:effectLst/>
                          <a:latin typeface="Arial" panose="020B0604020202020204" pitchFamily="34" charset="0"/>
                          <a:cs typeface="Arial" panose="020B0604020202020204" pitchFamily="34" charset="0"/>
                        </a:rPr>
                        <a:t>2-3 mois</a:t>
                      </a:r>
                    </a:p>
                  </a:txBody>
                  <a:tcPr marL="26859" marR="26859" marT="0" marB="0" anchor="ctr"/>
                </a:tc>
                <a:tc>
                  <a:txBody>
                    <a:bodyPr/>
                    <a:lstStyle/>
                    <a:p>
                      <a:pPr algn="ctr"/>
                      <a:r>
                        <a:rPr lang="fr-FR" sz="2600">
                          <a:effectLst/>
                          <a:latin typeface="Arial" panose="020B0604020202020204" pitchFamily="34" charset="0"/>
                          <a:cs typeface="Arial" panose="020B0604020202020204" pitchFamily="34" charset="0"/>
                        </a:rPr>
                        <a:t>60 à 90 min</a:t>
                      </a:r>
                      <a:endParaRPr lang="fr-FR" sz="2600" dirty="0">
                        <a:effectLst/>
                        <a:latin typeface="Arial" panose="020B0604020202020204" pitchFamily="34" charset="0"/>
                        <a:cs typeface="Arial" panose="020B0604020202020204" pitchFamily="34" charset="0"/>
                      </a:endParaRPr>
                    </a:p>
                  </a:txBody>
                  <a:tcPr marL="26859" marR="26859" marT="0" marB="0" anchor="ctr"/>
                </a:tc>
                <a:extLst>
                  <a:ext uri="{0D108BD9-81ED-4DB2-BD59-A6C34878D82A}">
                    <a16:rowId xmlns:a16="http://schemas.microsoft.com/office/drawing/2014/main" val="1100305670"/>
                  </a:ext>
                </a:extLst>
              </a:tr>
              <a:tr h="432186">
                <a:tc>
                  <a:txBody>
                    <a:bodyPr/>
                    <a:lstStyle/>
                    <a:p>
                      <a:pPr algn="ctr"/>
                      <a:r>
                        <a:rPr lang="fr-FR" sz="2200">
                          <a:solidFill>
                            <a:schemeClr val="tx1"/>
                          </a:solidFill>
                          <a:effectLst/>
                          <a:latin typeface="Arial" panose="020B0604020202020204" pitchFamily="34" charset="0"/>
                          <a:cs typeface="Arial" panose="020B0604020202020204" pitchFamily="34" charset="0"/>
                        </a:rPr>
                        <a:t>3-4 mois</a:t>
                      </a:r>
                      <a:endParaRPr lang="fr-FR" sz="2200" dirty="0">
                        <a:solidFill>
                          <a:schemeClr val="tx1"/>
                        </a:solidFill>
                        <a:effectLst/>
                        <a:latin typeface="Arial" panose="020B0604020202020204" pitchFamily="34" charset="0"/>
                        <a:cs typeface="Arial" panose="020B0604020202020204" pitchFamily="34" charset="0"/>
                      </a:endParaRPr>
                    </a:p>
                  </a:txBody>
                  <a:tcPr marL="26859" marR="26859" marT="0" marB="0" anchor="ctr"/>
                </a:tc>
                <a:tc>
                  <a:txBody>
                    <a:bodyPr/>
                    <a:lstStyle/>
                    <a:p>
                      <a:pPr algn="ctr"/>
                      <a:r>
                        <a:rPr lang="fr-FR" sz="2600">
                          <a:solidFill>
                            <a:schemeClr val="tx1"/>
                          </a:solidFill>
                          <a:effectLst/>
                          <a:latin typeface="Arial" panose="020B0604020202020204" pitchFamily="34" charset="0"/>
                          <a:cs typeface="Arial" panose="020B0604020202020204" pitchFamily="34" charset="0"/>
                        </a:rPr>
                        <a:t>60 à 120 min</a:t>
                      </a:r>
                      <a:endParaRPr lang="fr-FR" sz="2600" dirty="0">
                        <a:solidFill>
                          <a:schemeClr val="tx1"/>
                        </a:solidFill>
                        <a:effectLst/>
                        <a:latin typeface="Arial" panose="020B0604020202020204" pitchFamily="34" charset="0"/>
                        <a:cs typeface="Arial" panose="020B0604020202020204" pitchFamily="34" charset="0"/>
                      </a:endParaRPr>
                    </a:p>
                  </a:txBody>
                  <a:tcPr marL="26859" marR="26859" marT="0" marB="0" anchor="ctr"/>
                </a:tc>
                <a:extLst>
                  <a:ext uri="{0D108BD9-81ED-4DB2-BD59-A6C34878D82A}">
                    <a16:rowId xmlns:a16="http://schemas.microsoft.com/office/drawing/2014/main" val="2262134"/>
                  </a:ext>
                </a:extLst>
              </a:tr>
              <a:tr h="432186">
                <a:tc>
                  <a:txBody>
                    <a:bodyPr/>
                    <a:lstStyle/>
                    <a:p>
                      <a:pPr algn="ctr"/>
                      <a:r>
                        <a:rPr lang="fr-FR" sz="2200">
                          <a:solidFill>
                            <a:schemeClr val="tx1"/>
                          </a:solidFill>
                          <a:effectLst/>
                          <a:latin typeface="Arial" panose="020B0604020202020204" pitchFamily="34" charset="0"/>
                          <a:cs typeface="Arial" panose="020B0604020202020204" pitchFamily="34" charset="0"/>
                        </a:rPr>
                        <a:t>4-6 mois</a:t>
                      </a:r>
                      <a:endParaRPr lang="fr-FR" sz="2200" dirty="0">
                        <a:solidFill>
                          <a:schemeClr val="tx1"/>
                        </a:solidFill>
                        <a:effectLst/>
                        <a:latin typeface="Arial" panose="020B0604020202020204" pitchFamily="34" charset="0"/>
                        <a:cs typeface="Arial" panose="020B0604020202020204" pitchFamily="34" charset="0"/>
                      </a:endParaRPr>
                    </a:p>
                  </a:txBody>
                  <a:tcPr marL="26859" marR="26859" marT="0" marB="0" anchor="ctr"/>
                </a:tc>
                <a:tc>
                  <a:txBody>
                    <a:bodyPr/>
                    <a:lstStyle/>
                    <a:p>
                      <a:pPr algn="ctr"/>
                      <a:r>
                        <a:rPr lang="fr-FR" sz="2600">
                          <a:solidFill>
                            <a:schemeClr val="tx1"/>
                          </a:solidFill>
                          <a:effectLst/>
                          <a:latin typeface="Arial" panose="020B0604020202020204" pitchFamily="34" charset="0"/>
                          <a:cs typeface="Arial" panose="020B0604020202020204" pitchFamily="34" charset="0"/>
                        </a:rPr>
                        <a:t>1h30 à 2h30 </a:t>
                      </a:r>
                      <a:endParaRPr lang="fr-FR" sz="2600" dirty="0">
                        <a:solidFill>
                          <a:schemeClr val="tx1"/>
                        </a:solidFill>
                        <a:effectLst/>
                        <a:latin typeface="Arial" panose="020B0604020202020204" pitchFamily="34" charset="0"/>
                        <a:cs typeface="Arial" panose="020B0604020202020204" pitchFamily="34" charset="0"/>
                      </a:endParaRPr>
                    </a:p>
                  </a:txBody>
                  <a:tcPr marL="26859" marR="26859" marT="0" marB="0" anchor="ctr"/>
                </a:tc>
                <a:extLst>
                  <a:ext uri="{0D108BD9-81ED-4DB2-BD59-A6C34878D82A}">
                    <a16:rowId xmlns:a16="http://schemas.microsoft.com/office/drawing/2014/main" val="19419037"/>
                  </a:ext>
                </a:extLst>
              </a:tr>
              <a:tr h="432186">
                <a:tc>
                  <a:txBody>
                    <a:bodyPr/>
                    <a:lstStyle/>
                    <a:p>
                      <a:pPr algn="ctr"/>
                      <a:r>
                        <a:rPr lang="fr-FR" sz="2200">
                          <a:effectLst/>
                          <a:latin typeface="Arial" panose="020B0604020202020204" pitchFamily="34" charset="0"/>
                          <a:cs typeface="Arial" panose="020B0604020202020204" pitchFamily="34" charset="0"/>
                        </a:rPr>
                        <a:t>6-8 mois</a:t>
                      </a:r>
                    </a:p>
                  </a:txBody>
                  <a:tcPr marL="26859" marR="26859" marT="0" marB="0" anchor="ctr"/>
                </a:tc>
                <a:tc>
                  <a:txBody>
                    <a:bodyPr/>
                    <a:lstStyle/>
                    <a:p>
                      <a:pPr algn="ctr"/>
                      <a:r>
                        <a:rPr lang="fr-FR" sz="2600">
                          <a:effectLst/>
                          <a:latin typeface="Arial" panose="020B0604020202020204" pitchFamily="34" charset="0"/>
                          <a:cs typeface="Arial" panose="020B0604020202020204" pitchFamily="34" charset="0"/>
                        </a:rPr>
                        <a:t>2h30 à 3h</a:t>
                      </a:r>
                      <a:endParaRPr lang="fr-FR" sz="2600" dirty="0">
                        <a:effectLst/>
                        <a:latin typeface="Arial" panose="020B0604020202020204" pitchFamily="34" charset="0"/>
                        <a:cs typeface="Arial" panose="020B0604020202020204" pitchFamily="34" charset="0"/>
                      </a:endParaRPr>
                    </a:p>
                  </a:txBody>
                  <a:tcPr marL="26859" marR="26859" marT="0" marB="0" anchor="ctr"/>
                </a:tc>
                <a:extLst>
                  <a:ext uri="{0D108BD9-81ED-4DB2-BD59-A6C34878D82A}">
                    <a16:rowId xmlns:a16="http://schemas.microsoft.com/office/drawing/2014/main" val="3140395406"/>
                  </a:ext>
                </a:extLst>
              </a:tr>
              <a:tr h="432186">
                <a:tc>
                  <a:txBody>
                    <a:bodyPr/>
                    <a:lstStyle/>
                    <a:p>
                      <a:pPr algn="ctr"/>
                      <a:r>
                        <a:rPr lang="fr-FR" sz="2200">
                          <a:effectLst/>
                          <a:latin typeface="Arial" panose="020B0604020202020204" pitchFamily="34" charset="0"/>
                          <a:cs typeface="Arial" panose="020B0604020202020204" pitchFamily="34" charset="0"/>
                        </a:rPr>
                        <a:t>8-18 mois</a:t>
                      </a:r>
                    </a:p>
                  </a:txBody>
                  <a:tcPr marL="26859" marR="26859" marT="0" marB="0" anchor="ctr"/>
                </a:tc>
                <a:tc>
                  <a:txBody>
                    <a:bodyPr/>
                    <a:lstStyle/>
                    <a:p>
                      <a:pPr algn="ctr"/>
                      <a:r>
                        <a:rPr lang="fr-FR" sz="2600" dirty="0">
                          <a:effectLst/>
                          <a:latin typeface="Arial" panose="020B0604020202020204" pitchFamily="34" charset="0"/>
                          <a:cs typeface="Arial" panose="020B0604020202020204" pitchFamily="34" charset="0"/>
                        </a:rPr>
                        <a:t>2h00 à 3h30</a:t>
                      </a:r>
                    </a:p>
                  </a:txBody>
                  <a:tcPr marL="26859" marR="26859" marT="0" marB="0" anchor="ctr"/>
                </a:tc>
                <a:extLst>
                  <a:ext uri="{0D108BD9-81ED-4DB2-BD59-A6C34878D82A}">
                    <a16:rowId xmlns:a16="http://schemas.microsoft.com/office/drawing/2014/main" val="2935823449"/>
                  </a:ext>
                </a:extLst>
              </a:tr>
            </a:tbl>
          </a:graphicData>
        </a:graphic>
      </p:graphicFrame>
    </p:spTree>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124" name="Mettre en place de saines habitudes de sommeil"/>
          <p:cNvSpPr txBox="1">
            <a:spLocks noGrp="1"/>
          </p:cNvSpPr>
          <p:nvPr>
            <p:ph type="title"/>
          </p:nvPr>
        </p:nvSpPr>
        <p:spPr>
          <a:xfrm>
            <a:off x="3016611" y="463888"/>
            <a:ext cx="5268947" cy="1108928"/>
          </a:xfrm>
          <a:prstGeom prst="rect">
            <a:avLst/>
          </a:prstGeom>
        </p:spPr>
        <p:txBody>
          <a:bodyPr vert="horz" lIns="68580" tIns="34290" rIns="68580" bIns="34290" rtlCol="0">
            <a:normAutofit/>
          </a:bodyPr>
          <a:lstStyle>
            <a:lvl1pPr defTabSz="536575">
              <a:defRPr sz="7279"/>
            </a:lvl1pPr>
          </a:lstStyle>
          <a:p>
            <a:pPr defTabSz="685800"/>
            <a:r>
              <a:rPr lang="en-US" sz="2400" dirty="0" err="1"/>
              <a:t>Mettre</a:t>
            </a:r>
            <a:r>
              <a:rPr lang="en-US" sz="2400" dirty="0"/>
              <a:t> </a:t>
            </a:r>
            <a:r>
              <a:rPr lang="en-US" sz="2400" dirty="0" err="1"/>
              <a:t>en</a:t>
            </a:r>
            <a:r>
              <a:rPr lang="en-US" sz="2400" dirty="0"/>
              <a:t> place de saines habitudes de </a:t>
            </a:r>
            <a:r>
              <a:rPr lang="en-US" sz="2400" dirty="0" err="1"/>
              <a:t>sommeil</a:t>
            </a:r>
            <a:endParaRPr lang="en-US" sz="2400" dirty="0"/>
          </a:p>
        </p:txBody>
      </p:sp>
      <p:graphicFrame>
        <p:nvGraphicFramePr>
          <p:cNvPr id="126" name="Espace réservé du contenu 1">
            <a:extLst>
              <a:ext uri="{FF2B5EF4-FFF2-40B4-BE49-F238E27FC236}">
                <a16:creationId xmlns:a16="http://schemas.microsoft.com/office/drawing/2014/main" id="{5E17F32A-2711-71C0-3EC4-F6943F64C5F8}"/>
              </a:ext>
            </a:extLst>
          </p:cNvPr>
          <p:cNvGraphicFramePr>
            <a:graphicFrameLocks noGrp="1"/>
          </p:cNvGraphicFramePr>
          <p:nvPr>
            <p:ph idx="1"/>
            <p:extLst>
              <p:ext uri="{D42A27DB-BD31-4B8C-83A1-F6EECF244321}">
                <p14:modId xmlns:p14="http://schemas.microsoft.com/office/powerpoint/2010/main" val="1905766016"/>
              </p:ext>
            </p:extLst>
          </p:nvPr>
        </p:nvGraphicFramePr>
        <p:xfrm>
          <a:off x="856059" y="1814115"/>
          <a:ext cx="7429500" cy="2357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076173"/>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B693A-4178-8541-6DBE-FA68A02811A2}"/>
              </a:ext>
            </a:extLst>
          </p:cNvPr>
          <p:cNvSpPr>
            <a:spLocks noGrp="1"/>
          </p:cNvSpPr>
          <p:nvPr>
            <p:ph type="title"/>
          </p:nvPr>
        </p:nvSpPr>
        <p:spPr>
          <a:xfrm>
            <a:off x="856059" y="463888"/>
            <a:ext cx="7429499" cy="1108928"/>
          </a:xfrm>
        </p:spPr>
        <p:txBody>
          <a:bodyPr>
            <a:normAutofit/>
          </a:bodyPr>
          <a:lstStyle/>
          <a:p>
            <a:r>
              <a:rPr lang="fr-BE" dirty="0"/>
              <a:t>			Conclusions</a:t>
            </a:r>
          </a:p>
        </p:txBody>
      </p:sp>
      <p:sp>
        <p:nvSpPr>
          <p:cNvPr id="4" name="Espace réservé du numéro de diapositive 3">
            <a:extLst>
              <a:ext uri="{FF2B5EF4-FFF2-40B4-BE49-F238E27FC236}">
                <a16:creationId xmlns:a16="http://schemas.microsoft.com/office/drawing/2014/main" id="{754C2F65-E2DB-C02E-A451-970B9B585588}"/>
              </a:ext>
            </a:extLst>
          </p:cNvPr>
          <p:cNvSpPr>
            <a:spLocks noGrp="1"/>
          </p:cNvSpPr>
          <p:nvPr>
            <p:ph type="sldNum" sz="quarter" idx="12"/>
          </p:nvPr>
        </p:nvSpPr>
        <p:spPr>
          <a:xfrm>
            <a:off x="7707240" y="4412455"/>
            <a:ext cx="578317" cy="273844"/>
          </a:xfrm>
        </p:spPr>
        <p:txBody>
          <a:bodyPr>
            <a:normAutofit/>
          </a:bodyPr>
          <a:lstStyle/>
          <a:p>
            <a:pPr>
              <a:spcAft>
                <a:spcPts val="600"/>
              </a:spcAft>
            </a:pPr>
            <a:fld id="{6D22F896-40B5-4ADD-8801-0D06FADFA095}" type="slidenum">
              <a:rPr lang="en-US"/>
              <a:pPr>
                <a:spcAft>
                  <a:spcPts val="600"/>
                </a:spcAft>
              </a:pPr>
              <a:t>24</a:t>
            </a:fld>
            <a:endParaRPr lang="en-US"/>
          </a:p>
        </p:txBody>
      </p:sp>
      <p:graphicFrame>
        <p:nvGraphicFramePr>
          <p:cNvPr id="54" name="Espace réservé du contenu 2">
            <a:extLst>
              <a:ext uri="{FF2B5EF4-FFF2-40B4-BE49-F238E27FC236}">
                <a16:creationId xmlns:a16="http://schemas.microsoft.com/office/drawing/2014/main" id="{55FC5596-4F4C-6458-2B81-B70EDAB8CFE5}"/>
              </a:ext>
            </a:extLst>
          </p:cNvPr>
          <p:cNvGraphicFramePr>
            <a:graphicFrameLocks noGrp="1"/>
          </p:cNvGraphicFramePr>
          <p:nvPr>
            <p:ph idx="1"/>
            <p:extLst>
              <p:ext uri="{D42A27DB-BD31-4B8C-83A1-F6EECF244321}">
                <p14:modId xmlns:p14="http://schemas.microsoft.com/office/powerpoint/2010/main" val="3021005534"/>
              </p:ext>
            </p:extLst>
          </p:nvPr>
        </p:nvGraphicFramePr>
        <p:xfrm>
          <a:off x="856059" y="1814115"/>
          <a:ext cx="7429500" cy="23570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2626921"/>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513C6D-E718-44D0-AF84-1437542C38CD}"/>
              </a:ext>
            </a:extLst>
          </p:cNvPr>
          <p:cNvSpPr>
            <a:spLocks noGrp="1"/>
          </p:cNvSpPr>
          <p:nvPr>
            <p:ph type="title"/>
          </p:nvPr>
        </p:nvSpPr>
        <p:spPr>
          <a:xfrm>
            <a:off x="856059" y="463888"/>
            <a:ext cx="7429499" cy="1108928"/>
          </a:xfrm>
        </p:spPr>
        <p:txBody>
          <a:bodyPr vert="horz" lIns="91440" tIns="45720" rIns="91440" bIns="45720" rtlCol="0" anchor="ctr">
            <a:normAutofit/>
          </a:bodyPr>
          <a:lstStyle/>
          <a:p>
            <a:pPr algn="r" defTabSz="914400"/>
            <a:r>
              <a:rPr lang="en-US" sz="3000">
                <a:latin typeface="+mj-lt"/>
              </a:rPr>
              <a:t>						Les conseils de sécurité </a:t>
            </a:r>
          </a:p>
        </p:txBody>
      </p:sp>
      <p:sp>
        <p:nvSpPr>
          <p:cNvPr id="4" name="Rectangle 3"/>
          <p:cNvSpPr/>
          <p:nvPr/>
        </p:nvSpPr>
        <p:spPr>
          <a:xfrm>
            <a:off x="856058" y="1687115"/>
            <a:ext cx="5723945" cy="2656285"/>
          </a:xfrm>
          <a:prstGeom prst="rect">
            <a:avLst/>
          </a:prstGeom>
        </p:spPr>
        <p:txBody>
          <a:bodyPr vert="horz" lIns="91440" tIns="45720" rIns="91440" bIns="45720" rtlCol="0" anchor="t">
            <a:normAutofit/>
          </a:bodyPr>
          <a:lstStyle/>
          <a:p>
            <a:pPr marL="285750" indent="-228600" defTabSz="914400">
              <a:lnSpc>
                <a:spcPct val="120000"/>
              </a:lnSpc>
              <a:spcAft>
                <a:spcPts val="600"/>
              </a:spcAft>
              <a:buSzPct val="125000"/>
              <a:buFont typeface="Arial" panose="020B0604020202020204" pitchFamily="34" charset="0"/>
              <a:buChar char="•"/>
            </a:pPr>
            <a:r>
              <a:rPr lang="en-US" sz="1500"/>
              <a:t>Faire dormir le nourrisson sur le dos sauf avis médical contraire</a:t>
            </a:r>
          </a:p>
          <a:p>
            <a:pPr marL="285750" indent="-228600" defTabSz="914400">
              <a:lnSpc>
                <a:spcPct val="120000"/>
              </a:lnSpc>
              <a:spcAft>
                <a:spcPts val="600"/>
              </a:spcAft>
              <a:buSzPct val="125000"/>
              <a:buFont typeface="Arial" panose="020B0604020202020204" pitchFamily="34" charset="0"/>
              <a:buChar char="•"/>
            </a:pPr>
            <a:endParaRPr lang="en-US" sz="1500"/>
          </a:p>
          <a:p>
            <a:pPr marL="285750" indent="-228600" defTabSz="914400">
              <a:lnSpc>
                <a:spcPct val="120000"/>
              </a:lnSpc>
              <a:spcAft>
                <a:spcPts val="600"/>
              </a:spcAft>
              <a:buSzPct val="125000"/>
              <a:buFont typeface="Arial" panose="020B0604020202020204" pitchFamily="34" charset="0"/>
              <a:buChar char="•"/>
            </a:pPr>
            <a:r>
              <a:rPr lang="en-US" sz="1500"/>
              <a:t>Maintenir la température de la chambre entre </a:t>
            </a:r>
            <a:r>
              <a:rPr lang="en-US" sz="1500" b="1"/>
              <a:t>18 et 20°C</a:t>
            </a:r>
          </a:p>
          <a:p>
            <a:pPr marL="285750" indent="-228600" defTabSz="914400">
              <a:lnSpc>
                <a:spcPct val="120000"/>
              </a:lnSpc>
              <a:spcAft>
                <a:spcPts val="600"/>
              </a:spcAft>
              <a:buSzPct val="125000"/>
              <a:buFont typeface="Arial" panose="020B0604020202020204" pitchFamily="34" charset="0"/>
              <a:buChar char="•"/>
            </a:pPr>
            <a:endParaRPr lang="en-US" sz="1500" b="1"/>
          </a:p>
          <a:p>
            <a:pPr marL="285750" indent="-228600" defTabSz="914400">
              <a:lnSpc>
                <a:spcPct val="120000"/>
              </a:lnSpc>
              <a:spcAft>
                <a:spcPts val="600"/>
              </a:spcAft>
              <a:buSzPct val="125000"/>
              <a:buFont typeface="Arial" panose="020B0604020202020204" pitchFamily="34" charset="0"/>
              <a:buChar char="•"/>
            </a:pPr>
            <a:r>
              <a:rPr lang="en-US" sz="1500"/>
              <a:t>Ne pas fumer durant la grossesse, ni dans la chambre de l’enfant</a:t>
            </a:r>
          </a:p>
          <a:p>
            <a:pPr marL="285750" indent="-228600" defTabSz="914400">
              <a:lnSpc>
                <a:spcPct val="120000"/>
              </a:lnSpc>
              <a:spcAft>
                <a:spcPts val="600"/>
              </a:spcAft>
              <a:buSzPct val="125000"/>
              <a:buFont typeface="Arial" panose="020B0604020202020204" pitchFamily="34" charset="0"/>
              <a:buChar char="•"/>
            </a:pPr>
            <a:endParaRPr lang="en-US" sz="1500"/>
          </a:p>
          <a:p>
            <a:pPr marL="285750" indent="-228600" defTabSz="914400">
              <a:lnSpc>
                <a:spcPct val="120000"/>
              </a:lnSpc>
              <a:spcAft>
                <a:spcPts val="600"/>
              </a:spcAft>
              <a:buSzPct val="125000"/>
              <a:buFont typeface="Arial" panose="020B0604020202020204" pitchFamily="34" charset="0"/>
              <a:buChar char="•"/>
            </a:pPr>
            <a:r>
              <a:rPr lang="en-US" sz="1500" b="1"/>
              <a:t>Le matelas est ferme et sans oreiller</a:t>
            </a:r>
          </a:p>
          <a:p>
            <a:pPr indent="-228600" defTabSz="914400">
              <a:lnSpc>
                <a:spcPct val="120000"/>
              </a:lnSpc>
              <a:spcAft>
                <a:spcPts val="600"/>
              </a:spcAft>
              <a:buSzPct val="125000"/>
              <a:buFont typeface="Arial" panose="020B0604020202020204" pitchFamily="34" charset="0"/>
              <a:buChar char="•"/>
            </a:pPr>
            <a:endParaRPr lang="en-US" sz="1500"/>
          </a:p>
        </p:txBody>
      </p:sp>
    </p:spTree>
    <p:extLst>
      <p:ext uri="{BB962C8B-B14F-4D97-AF65-F5344CB8AC3E}">
        <p14:creationId xmlns:p14="http://schemas.microsoft.com/office/powerpoint/2010/main" val="2111390547"/>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A9322-3AFF-4884-BDA5-A43CDD3E22B4}"/>
              </a:ext>
            </a:extLst>
          </p:cNvPr>
          <p:cNvSpPr>
            <a:spLocks noGrp="1"/>
          </p:cNvSpPr>
          <p:nvPr>
            <p:ph type="title"/>
          </p:nvPr>
        </p:nvSpPr>
        <p:spPr>
          <a:xfrm>
            <a:off x="856059" y="463888"/>
            <a:ext cx="7429499" cy="1108928"/>
          </a:xfrm>
        </p:spPr>
        <p:txBody>
          <a:bodyPr>
            <a:normAutofit/>
          </a:bodyPr>
          <a:lstStyle/>
          <a:p>
            <a:pPr algn="r"/>
            <a:r>
              <a:rPr lang="fr-BE" sz="3000" dirty="0"/>
              <a:t>			Les conseils de sécurité</a:t>
            </a:r>
          </a:p>
        </p:txBody>
      </p:sp>
      <p:sp>
        <p:nvSpPr>
          <p:cNvPr id="3" name="Espace réservé du contenu 2">
            <a:extLst>
              <a:ext uri="{FF2B5EF4-FFF2-40B4-BE49-F238E27FC236}">
                <a16:creationId xmlns:a16="http://schemas.microsoft.com/office/drawing/2014/main" id="{CFA97EE5-DD49-4F55-8F46-D632B9D67071}"/>
              </a:ext>
            </a:extLst>
          </p:cNvPr>
          <p:cNvSpPr>
            <a:spLocks noGrp="1"/>
          </p:cNvSpPr>
          <p:nvPr>
            <p:ph idx="1"/>
          </p:nvPr>
        </p:nvSpPr>
        <p:spPr>
          <a:xfrm>
            <a:off x="856058" y="1687115"/>
            <a:ext cx="5723945" cy="2656285"/>
          </a:xfrm>
        </p:spPr>
        <p:txBody>
          <a:bodyPr anchor="t">
            <a:normAutofit/>
          </a:bodyPr>
          <a:lstStyle/>
          <a:p>
            <a:pPr marL="285750" indent="-285750"/>
            <a:r>
              <a:rPr lang="fr-BE" sz="1500">
                <a:cs typeface="Arial" panose="020B0604020202020204" pitchFamily="34" charset="0"/>
              </a:rPr>
              <a:t>La couverture ne recouvre pas la tête de l’enfant et ne le serre pas</a:t>
            </a:r>
          </a:p>
          <a:p>
            <a:pPr marL="285750" indent="-285750"/>
            <a:r>
              <a:rPr lang="fr-BE" sz="1500" b="1">
                <a:cs typeface="Arial" panose="020B0604020202020204" pitchFamily="34" charset="0"/>
              </a:rPr>
              <a:t>Préférer un sac de couchage</a:t>
            </a:r>
          </a:p>
          <a:p>
            <a:pPr marL="285750" indent="-285750"/>
            <a:r>
              <a:rPr lang="fr-BE" sz="1500">
                <a:cs typeface="Arial" panose="020B0604020202020204" pitchFamily="34" charset="0"/>
              </a:rPr>
              <a:t>Le matelas ne laisse pas d’espace libre avec le bord du lit</a:t>
            </a:r>
          </a:p>
          <a:p>
            <a:pPr marL="285750" indent="-285750"/>
            <a:r>
              <a:rPr lang="fr-BE" sz="1500">
                <a:cs typeface="Arial" panose="020B0604020202020204" pitchFamily="34" charset="0"/>
              </a:rPr>
              <a:t>Les barreaux ne permettent pas le passage de la tête</a:t>
            </a:r>
          </a:p>
          <a:p>
            <a:pPr marL="285750" indent="-285750"/>
            <a:r>
              <a:rPr lang="fr-BE" sz="1500">
                <a:cs typeface="Arial" panose="020B0604020202020204" pitchFamily="34" charset="0"/>
              </a:rPr>
              <a:t>L’enfant ne dort pas avec une chaînette autour du cou</a:t>
            </a:r>
          </a:p>
          <a:p>
            <a:pPr marL="285750" indent="-285750"/>
            <a:endParaRPr lang="fr-BE" sz="1500">
              <a:cs typeface="Arial" panose="020B0604020202020204" pitchFamily="34" charset="0"/>
            </a:endParaRPr>
          </a:p>
          <a:p>
            <a:endParaRPr lang="fr-BE" sz="1500"/>
          </a:p>
        </p:txBody>
      </p:sp>
      <p:sp>
        <p:nvSpPr>
          <p:cNvPr id="4" name="Espace réservé du numéro de diapositive 3">
            <a:extLst>
              <a:ext uri="{FF2B5EF4-FFF2-40B4-BE49-F238E27FC236}">
                <a16:creationId xmlns:a16="http://schemas.microsoft.com/office/drawing/2014/main" id="{05ED3350-AF8F-42E1-B057-1B465AED8D16}"/>
              </a:ext>
            </a:extLst>
          </p:cNvPr>
          <p:cNvSpPr>
            <a:spLocks noGrp="1"/>
          </p:cNvSpPr>
          <p:nvPr>
            <p:ph type="sldNum" sz="quarter" idx="12"/>
          </p:nvPr>
        </p:nvSpPr>
        <p:spPr>
          <a:xfrm>
            <a:off x="7707240" y="4412455"/>
            <a:ext cx="578317" cy="273844"/>
          </a:xfrm>
        </p:spPr>
        <p:txBody>
          <a:bodyPr>
            <a:normAutofit/>
          </a:bodyPr>
          <a:lstStyle/>
          <a:p>
            <a:pPr>
              <a:spcAft>
                <a:spcPts val="600"/>
              </a:spcAft>
            </a:pPr>
            <a:fld id="{6D22F896-40B5-4ADD-8801-0D06FADFA095}" type="slidenum">
              <a:rPr lang="en-US">
                <a:solidFill>
                  <a:schemeClr val="tx1"/>
                </a:solidFill>
              </a:rPr>
              <a:pPr>
                <a:spcAft>
                  <a:spcPts val="600"/>
                </a:spcAft>
              </a:pPr>
              <a:t>26</a:t>
            </a:fld>
            <a:endParaRPr lang="en-US">
              <a:solidFill>
                <a:schemeClr val="tx1"/>
              </a:solidFill>
            </a:endParaRPr>
          </a:p>
        </p:txBody>
      </p:sp>
    </p:spTree>
    <p:extLst>
      <p:ext uri="{BB962C8B-B14F-4D97-AF65-F5344CB8AC3E}">
        <p14:creationId xmlns:p14="http://schemas.microsoft.com/office/powerpoint/2010/main" val="2424998974"/>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AE91902-F227-4C1F-AD28-B1C6E43D13C5}"/>
              </a:ext>
            </a:extLst>
          </p:cNvPr>
          <p:cNvSpPr>
            <a:spLocks noGrp="1"/>
          </p:cNvSpPr>
          <p:nvPr>
            <p:ph type="title"/>
          </p:nvPr>
        </p:nvSpPr>
        <p:spPr>
          <a:xfrm>
            <a:off x="856059" y="463888"/>
            <a:ext cx="7429499" cy="1108928"/>
          </a:xfrm>
        </p:spPr>
        <p:txBody>
          <a:bodyPr>
            <a:normAutofit/>
          </a:bodyPr>
          <a:lstStyle/>
          <a:p>
            <a:pPr algn="r"/>
            <a:r>
              <a:rPr lang="fr-BE" sz="3000" dirty="0">
                <a:latin typeface="Arial" panose="020B0604020202020204" pitchFamily="34" charset="0"/>
                <a:cs typeface="Arial" panose="020B0604020202020204" pitchFamily="34" charset="0"/>
              </a:rPr>
              <a:t>				Les conseils de sécurité</a:t>
            </a:r>
          </a:p>
        </p:txBody>
      </p:sp>
      <p:sp>
        <p:nvSpPr>
          <p:cNvPr id="5" name="Espace réservé du contenu 4">
            <a:extLst>
              <a:ext uri="{FF2B5EF4-FFF2-40B4-BE49-F238E27FC236}">
                <a16:creationId xmlns:a16="http://schemas.microsoft.com/office/drawing/2014/main" id="{BBED7771-D68C-4408-B8E4-FC29210B2E9B}"/>
              </a:ext>
            </a:extLst>
          </p:cNvPr>
          <p:cNvSpPr>
            <a:spLocks noGrp="1"/>
          </p:cNvSpPr>
          <p:nvPr>
            <p:ph idx="1"/>
          </p:nvPr>
        </p:nvSpPr>
        <p:spPr>
          <a:xfrm>
            <a:off x="856058" y="1687115"/>
            <a:ext cx="5723945" cy="2656285"/>
          </a:xfrm>
        </p:spPr>
        <p:txBody>
          <a:bodyPr anchor="t">
            <a:normAutofit/>
          </a:bodyPr>
          <a:lstStyle/>
          <a:p>
            <a:r>
              <a:rPr lang="fr-BE" sz="1500">
                <a:cs typeface="Arial" panose="020B0604020202020204" pitchFamily="34" charset="0"/>
              </a:rPr>
              <a:t>Une feuille en plastique n’est pas à proximité de son visage</a:t>
            </a:r>
          </a:p>
          <a:p>
            <a:r>
              <a:rPr lang="fr-BE" sz="1500" b="1">
                <a:cs typeface="Arial" panose="020B0604020202020204" pitchFamily="34" charset="0"/>
              </a:rPr>
              <a:t>Interdire la chambre aux animaux</a:t>
            </a:r>
          </a:p>
          <a:p>
            <a:r>
              <a:rPr lang="fr-BE" sz="1500">
                <a:cs typeface="Arial" panose="020B0604020202020204" pitchFamily="34" charset="0"/>
              </a:rPr>
              <a:t>Ne pas administrer des calmants à un nourrisson</a:t>
            </a:r>
          </a:p>
          <a:p>
            <a:r>
              <a:rPr lang="fr-BE" sz="1500" b="1">
                <a:cs typeface="Arial" panose="020B0604020202020204" pitchFamily="34" charset="0"/>
              </a:rPr>
              <a:t>Aérer la chambre 2 x 15min / jour </a:t>
            </a:r>
          </a:p>
          <a:p>
            <a:r>
              <a:rPr lang="fr-BE" sz="1500" b="1">
                <a:cs typeface="Arial" panose="020B0604020202020204" pitchFamily="34" charset="0"/>
              </a:rPr>
              <a:t>Ne pas utiliser de diffuseur d’insecticide, de parfum</a:t>
            </a:r>
          </a:p>
          <a:p>
            <a:endParaRPr lang="fr-BE" sz="1500"/>
          </a:p>
        </p:txBody>
      </p:sp>
    </p:spTree>
    <p:extLst>
      <p:ext uri="{BB962C8B-B14F-4D97-AF65-F5344CB8AC3E}">
        <p14:creationId xmlns:p14="http://schemas.microsoft.com/office/powerpoint/2010/main" val="1393981178"/>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307"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309" name="Group 308">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5143500"/>
            <a:chOff x="-14288" y="0"/>
            <a:chExt cx="12053888" cy="6858001"/>
          </a:xfrm>
        </p:grpSpPr>
        <p:grpSp>
          <p:nvGrpSpPr>
            <p:cNvPr id="310" name="Group 309">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22"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fr-BE"/>
              </a:p>
            </p:txBody>
          </p:sp>
          <p:sp>
            <p:nvSpPr>
              <p:cNvPr id="323"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4"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5"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6"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7"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8"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9"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0"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1"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2"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3"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334"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5"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6"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7"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38"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fr-BE"/>
              </a:p>
            </p:txBody>
          </p:sp>
          <p:sp>
            <p:nvSpPr>
              <p:cNvPr id="339"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0"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1"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2"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3"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4"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5"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6"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7"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48"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grpSp>
        <p:grpSp>
          <p:nvGrpSpPr>
            <p:cNvPr id="311" name="Group 310">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312"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3"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4"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5"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6"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7"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8"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19"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0"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fr-BE"/>
              </a:p>
            </p:txBody>
          </p:sp>
          <p:sp>
            <p:nvSpPr>
              <p:cNvPr id="321"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fr-BE"/>
              </a:p>
            </p:txBody>
          </p:sp>
        </p:grpSp>
      </p:grpSp>
      <p:sp useBgFill="1">
        <p:nvSpPr>
          <p:cNvPr id="350" name="Rectangle 349">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2" name="Group 351">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353"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354"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5"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6"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7"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8"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9"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0"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1"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2"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3"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4"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365"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6"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7"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8"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9"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370"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1"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2"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3"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4"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5"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6"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7"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8"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9"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210" name="Liens Utiles (liste non exhaustive)"/>
          <p:cNvSpPr txBox="1">
            <a:spLocks noGrp="1"/>
          </p:cNvSpPr>
          <p:nvPr>
            <p:ph type="title"/>
          </p:nvPr>
        </p:nvSpPr>
        <p:spPr>
          <a:xfrm>
            <a:off x="856059" y="812004"/>
            <a:ext cx="2152062" cy="3531396"/>
          </a:xfrm>
          <a:prstGeom prst="rect">
            <a:avLst/>
          </a:prstGeom>
        </p:spPr>
        <p:txBody>
          <a:bodyPr vert="horz" lIns="91440" tIns="45720" rIns="91440" bIns="45720" rtlCol="0" anchor="ctr">
            <a:normAutofit/>
          </a:bodyPr>
          <a:lstStyle/>
          <a:p>
            <a:pPr algn="r" defTabSz="914400"/>
            <a:r>
              <a:rPr lang="en-US" sz="3000">
                <a:latin typeface="+mj-lt"/>
              </a:rPr>
              <a:t>Liens Utiles </a:t>
            </a:r>
          </a:p>
        </p:txBody>
      </p:sp>
      <p:cxnSp>
        <p:nvCxnSpPr>
          <p:cNvPr id="381" name="Straight Connector 380">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211" name="Brochures de L’ONE disponibles en ligne : « le sommeil de votre enfant » et « le sommeil de l’enfant de 0 à 3 ans »…"/>
          <p:cNvSpPr txBox="1">
            <a:spLocks noGrp="1"/>
          </p:cNvSpPr>
          <p:nvPr>
            <p:ph type="body" idx="1"/>
          </p:nvPr>
        </p:nvSpPr>
        <p:spPr>
          <a:xfrm>
            <a:off x="3973322" y="812004"/>
            <a:ext cx="4313428" cy="3531396"/>
          </a:xfrm>
          <a:prstGeom prst="rect">
            <a:avLst/>
          </a:prstGeom>
        </p:spPr>
        <p:txBody>
          <a:bodyPr vert="horz" lIns="91440" tIns="45720" rIns="91440" bIns="45720" rtlCol="0" anchor="ctr">
            <a:normAutofit/>
          </a:bodyPr>
          <a:lstStyle/>
          <a:p>
            <a:pPr marL="0" indent="-228600" defTabSz="914400">
              <a:lnSpc>
                <a:spcPct val="110000"/>
              </a:lnSpc>
            </a:pPr>
            <a:r>
              <a:rPr lang="en-US" sz="1400" b="1" dirty="0">
                <a:solidFill>
                  <a:srgbClr val="FFFF00"/>
                </a:solidFill>
                <a:latin typeface="+mn-lt"/>
              </a:rPr>
              <a:t>Brochures de L’ONE </a:t>
            </a:r>
            <a:r>
              <a:rPr lang="en-US" sz="1400" b="1" dirty="0" err="1">
                <a:solidFill>
                  <a:srgbClr val="FFFF00"/>
                </a:solidFill>
                <a:latin typeface="+mn-lt"/>
              </a:rPr>
              <a:t>disponibles</a:t>
            </a:r>
            <a:r>
              <a:rPr lang="en-US" sz="1400" b="1" dirty="0">
                <a:solidFill>
                  <a:srgbClr val="FFFF00"/>
                </a:solidFill>
                <a:latin typeface="+mn-lt"/>
              </a:rPr>
              <a:t> </a:t>
            </a:r>
            <a:r>
              <a:rPr lang="en-US" sz="1400" b="1" dirty="0" err="1">
                <a:solidFill>
                  <a:srgbClr val="FFFF00"/>
                </a:solidFill>
                <a:latin typeface="+mn-lt"/>
              </a:rPr>
              <a:t>en</a:t>
            </a:r>
            <a:r>
              <a:rPr lang="en-US" sz="1400" b="1" dirty="0">
                <a:solidFill>
                  <a:srgbClr val="FFFF00"/>
                </a:solidFill>
                <a:latin typeface="+mn-lt"/>
              </a:rPr>
              <a:t> </a:t>
            </a:r>
            <a:r>
              <a:rPr lang="en-US" sz="1400" b="1" dirty="0" err="1">
                <a:solidFill>
                  <a:srgbClr val="FFFF00"/>
                </a:solidFill>
                <a:latin typeface="+mn-lt"/>
              </a:rPr>
              <a:t>ligne</a:t>
            </a:r>
            <a:r>
              <a:rPr lang="en-US" sz="1400" b="1" dirty="0">
                <a:solidFill>
                  <a:srgbClr val="FFFF00"/>
                </a:solidFill>
                <a:latin typeface="+mn-lt"/>
              </a:rPr>
              <a:t> :</a:t>
            </a:r>
          </a:p>
          <a:p>
            <a:pPr marL="0" indent="-228600" defTabSz="914400">
              <a:lnSpc>
                <a:spcPct val="110000"/>
              </a:lnSpc>
            </a:pPr>
            <a:r>
              <a:rPr lang="en-US" sz="1400" dirty="0">
                <a:latin typeface="+mn-lt"/>
              </a:rPr>
              <a:t> « le </a:t>
            </a:r>
            <a:r>
              <a:rPr lang="en-US" sz="1400" dirty="0" err="1">
                <a:latin typeface="+mn-lt"/>
              </a:rPr>
              <a:t>sommeil</a:t>
            </a:r>
            <a:r>
              <a:rPr lang="en-US" sz="1400" dirty="0">
                <a:latin typeface="+mn-lt"/>
              </a:rPr>
              <a:t> de </a:t>
            </a:r>
            <a:r>
              <a:rPr lang="en-US" sz="1400" dirty="0" err="1">
                <a:latin typeface="+mn-lt"/>
              </a:rPr>
              <a:t>votre</a:t>
            </a:r>
            <a:r>
              <a:rPr lang="en-US" sz="1400" dirty="0">
                <a:latin typeface="+mn-lt"/>
              </a:rPr>
              <a:t> enfant »</a:t>
            </a:r>
          </a:p>
          <a:p>
            <a:pPr marL="0" indent="-228600" defTabSz="914400">
              <a:lnSpc>
                <a:spcPct val="110000"/>
              </a:lnSpc>
            </a:pPr>
            <a:r>
              <a:rPr lang="en-US" sz="1400" dirty="0">
                <a:latin typeface="+mn-lt"/>
              </a:rPr>
              <a:t>« le </a:t>
            </a:r>
            <a:r>
              <a:rPr lang="en-US" sz="1400" dirty="0" err="1">
                <a:latin typeface="+mn-lt"/>
              </a:rPr>
              <a:t>sommeil</a:t>
            </a:r>
            <a:r>
              <a:rPr lang="en-US" sz="1400" dirty="0">
                <a:latin typeface="+mn-lt"/>
              </a:rPr>
              <a:t> de </a:t>
            </a:r>
            <a:r>
              <a:rPr lang="en-US" sz="1400" dirty="0" err="1">
                <a:latin typeface="+mn-lt"/>
              </a:rPr>
              <a:t>l’enfant</a:t>
            </a:r>
            <a:r>
              <a:rPr lang="en-US" sz="1400" dirty="0">
                <a:latin typeface="+mn-lt"/>
              </a:rPr>
              <a:t> de 0 à 3 </a:t>
            </a:r>
            <a:r>
              <a:rPr lang="en-US" sz="1400" dirty="0" err="1">
                <a:latin typeface="+mn-lt"/>
              </a:rPr>
              <a:t>ans</a:t>
            </a:r>
            <a:r>
              <a:rPr lang="en-US" sz="1400" dirty="0">
                <a:latin typeface="+mn-lt"/>
              </a:rPr>
              <a:t> »</a:t>
            </a:r>
          </a:p>
          <a:p>
            <a:pPr marL="0" indent="-228600" defTabSz="914400">
              <a:lnSpc>
                <a:spcPct val="110000"/>
              </a:lnSpc>
            </a:pPr>
            <a:r>
              <a:rPr lang="en-US" sz="1400" b="1" dirty="0" err="1">
                <a:solidFill>
                  <a:srgbClr val="FFFF00"/>
                </a:solidFill>
                <a:latin typeface="+mn-lt"/>
              </a:rPr>
              <a:t>Comptes</a:t>
            </a:r>
            <a:r>
              <a:rPr lang="en-US" sz="1400" b="1" dirty="0">
                <a:solidFill>
                  <a:srgbClr val="FFFF00"/>
                </a:solidFill>
                <a:latin typeface="+mn-lt"/>
              </a:rPr>
              <a:t> Instagram </a:t>
            </a:r>
            <a:r>
              <a:rPr lang="en-US" sz="1400" b="1" dirty="0" err="1">
                <a:solidFill>
                  <a:srgbClr val="FFFF00"/>
                </a:solidFill>
                <a:latin typeface="+mn-lt"/>
              </a:rPr>
              <a:t>recommandés</a:t>
            </a:r>
            <a:r>
              <a:rPr lang="en-US" sz="1400" b="1" dirty="0">
                <a:solidFill>
                  <a:srgbClr val="FFFF00"/>
                </a:solidFill>
                <a:latin typeface="+mn-lt"/>
              </a:rPr>
              <a:t> </a:t>
            </a:r>
            <a:r>
              <a:rPr lang="en-US" sz="1400" dirty="0">
                <a:latin typeface="+mn-lt"/>
              </a:rPr>
              <a:t>: </a:t>
            </a:r>
          </a:p>
          <a:p>
            <a:pPr marL="0" indent="-228600" defTabSz="914400">
              <a:lnSpc>
                <a:spcPct val="110000"/>
              </a:lnSpc>
            </a:pPr>
            <a:r>
              <a:rPr lang="en-US" sz="1400" dirty="0" err="1">
                <a:latin typeface="+mn-lt"/>
                <a:sym typeface="Canela Text Bold"/>
              </a:rPr>
              <a:t>bébé.au.calme</a:t>
            </a:r>
            <a:r>
              <a:rPr lang="en-US" sz="1400" dirty="0">
                <a:latin typeface="+mn-lt"/>
              </a:rPr>
              <a:t> et </a:t>
            </a:r>
            <a:r>
              <a:rPr lang="en-US" sz="1400" dirty="0" err="1">
                <a:latin typeface="+mn-lt"/>
                <a:sym typeface="Canela Text Bold"/>
              </a:rPr>
              <a:t>bedaine.urbaine</a:t>
            </a:r>
            <a:endParaRPr lang="en-US" sz="1400" dirty="0">
              <a:latin typeface="+mn-lt"/>
              <a:sym typeface="Canela Text Bold"/>
            </a:endParaRPr>
          </a:p>
          <a:p>
            <a:pPr marL="0" indent="-228600" defTabSz="914400">
              <a:lnSpc>
                <a:spcPct val="110000"/>
              </a:lnSpc>
            </a:pPr>
            <a:r>
              <a:rPr lang="en-US" sz="1400" b="1" dirty="0">
                <a:solidFill>
                  <a:srgbClr val="FFFF00"/>
                </a:solidFill>
                <a:latin typeface="+mn-lt"/>
              </a:rPr>
              <a:t>Podcasts </a:t>
            </a:r>
            <a:r>
              <a:rPr lang="en-US" sz="1400" b="1" dirty="0" err="1">
                <a:solidFill>
                  <a:srgbClr val="FFFF00"/>
                </a:solidFill>
                <a:latin typeface="+mn-lt"/>
              </a:rPr>
              <a:t>recommandés</a:t>
            </a:r>
            <a:r>
              <a:rPr lang="en-US" sz="1400" b="1" dirty="0">
                <a:solidFill>
                  <a:srgbClr val="FFFF00"/>
                </a:solidFill>
                <a:latin typeface="+mn-lt"/>
              </a:rPr>
              <a:t> : </a:t>
            </a:r>
            <a:r>
              <a:rPr lang="en-US" sz="1400" b="1" dirty="0">
                <a:solidFill>
                  <a:srgbClr val="FFFF00"/>
                </a:solidFill>
                <a:latin typeface="+mn-lt"/>
                <a:sym typeface="Canela Text Bold"/>
              </a:rPr>
              <a:t>La </a:t>
            </a:r>
            <a:r>
              <a:rPr lang="en-US" sz="1400" b="1" dirty="0" err="1">
                <a:solidFill>
                  <a:srgbClr val="FFFF00"/>
                </a:solidFill>
                <a:latin typeface="+mn-lt"/>
                <a:sym typeface="Canela Text Bold"/>
              </a:rPr>
              <a:t>matrescence</a:t>
            </a:r>
            <a:r>
              <a:rPr lang="en-US" sz="1400" b="1" dirty="0">
                <a:solidFill>
                  <a:srgbClr val="FFFF00"/>
                </a:solidFill>
                <a:latin typeface="+mn-lt"/>
              </a:rPr>
              <a:t> episodes 32 + Hors </a:t>
            </a:r>
            <a:r>
              <a:rPr lang="en-US" sz="1400" b="1" dirty="0" err="1">
                <a:solidFill>
                  <a:srgbClr val="FFFF00"/>
                </a:solidFill>
                <a:latin typeface="+mn-lt"/>
              </a:rPr>
              <a:t>série</a:t>
            </a:r>
            <a:r>
              <a:rPr lang="en-US" sz="1400" b="1" dirty="0">
                <a:solidFill>
                  <a:srgbClr val="FFFF00"/>
                </a:solidFill>
                <a:latin typeface="+mn-lt"/>
              </a:rPr>
              <a:t> n°9.  </a:t>
            </a:r>
          </a:p>
          <a:p>
            <a:pPr marL="0" indent="-228600" defTabSz="914400">
              <a:lnSpc>
                <a:spcPct val="110000"/>
              </a:lnSpc>
            </a:pPr>
            <a:r>
              <a:rPr lang="en-US" sz="1400" b="1" dirty="0">
                <a:solidFill>
                  <a:srgbClr val="FFFF00"/>
                </a:solidFill>
                <a:latin typeface="+mn-lt"/>
              </a:rPr>
              <a:t>Livres </a:t>
            </a:r>
            <a:r>
              <a:rPr lang="en-US" sz="1400" b="1" dirty="0" err="1">
                <a:solidFill>
                  <a:srgbClr val="FFFF00"/>
                </a:solidFill>
                <a:latin typeface="+mn-lt"/>
              </a:rPr>
              <a:t>recommandés</a:t>
            </a:r>
            <a:r>
              <a:rPr lang="en-US" sz="1400" b="1" dirty="0">
                <a:solidFill>
                  <a:srgbClr val="FFFF00"/>
                </a:solidFill>
                <a:latin typeface="+mn-lt"/>
              </a:rPr>
              <a:t> </a:t>
            </a:r>
            <a:r>
              <a:rPr lang="en-US" sz="1400" dirty="0">
                <a:latin typeface="+mn-lt"/>
              </a:rPr>
              <a:t>: </a:t>
            </a:r>
          </a:p>
          <a:p>
            <a:pPr marL="0" indent="-228600" defTabSz="914400">
              <a:lnSpc>
                <a:spcPct val="110000"/>
              </a:lnSpc>
            </a:pPr>
            <a:r>
              <a:rPr lang="en-US" sz="1400" i="1" dirty="0" err="1">
                <a:latin typeface="+mn-lt"/>
              </a:rPr>
              <a:t>Pleurs</a:t>
            </a:r>
            <a:r>
              <a:rPr lang="en-US" sz="1400" i="1" dirty="0">
                <a:latin typeface="+mn-lt"/>
              </a:rPr>
              <a:t> et </a:t>
            </a:r>
            <a:r>
              <a:rPr lang="en-US" sz="1400" i="1" dirty="0" err="1">
                <a:latin typeface="+mn-lt"/>
              </a:rPr>
              <a:t>colères</a:t>
            </a:r>
            <a:r>
              <a:rPr lang="en-US" sz="1400" i="1" dirty="0">
                <a:latin typeface="+mn-lt"/>
              </a:rPr>
              <a:t> des enfants et des </a:t>
            </a:r>
            <a:r>
              <a:rPr lang="en-US" sz="1400" i="1" dirty="0" err="1">
                <a:latin typeface="+mn-lt"/>
              </a:rPr>
              <a:t>bébés</a:t>
            </a:r>
            <a:r>
              <a:rPr lang="en-US" sz="1400" dirty="0">
                <a:latin typeface="+mn-lt"/>
              </a:rPr>
              <a:t> Aletha </a:t>
            </a:r>
            <a:r>
              <a:rPr lang="en-US" sz="1400" dirty="0" err="1">
                <a:latin typeface="+mn-lt"/>
              </a:rPr>
              <a:t>Solter</a:t>
            </a:r>
            <a:r>
              <a:rPr lang="en-US" sz="1400" dirty="0">
                <a:latin typeface="+mn-lt"/>
              </a:rPr>
              <a:t>, </a:t>
            </a:r>
          </a:p>
          <a:p>
            <a:pPr marL="0" indent="-228600" defTabSz="914400">
              <a:lnSpc>
                <a:spcPct val="110000"/>
              </a:lnSpc>
            </a:pPr>
            <a:r>
              <a:rPr lang="en-US" sz="1400" i="1" dirty="0" err="1">
                <a:latin typeface="+mn-lt"/>
              </a:rPr>
              <a:t>Sommeil</a:t>
            </a:r>
            <a:r>
              <a:rPr lang="en-US" sz="1400" i="1" dirty="0">
                <a:latin typeface="+mn-lt"/>
              </a:rPr>
              <a:t> </a:t>
            </a:r>
            <a:r>
              <a:rPr lang="en-US" sz="1400" i="1" dirty="0" err="1">
                <a:latin typeface="+mn-lt"/>
              </a:rPr>
              <a:t>paisible</a:t>
            </a:r>
            <a:r>
              <a:rPr lang="en-US" sz="1400" i="1" dirty="0">
                <a:latin typeface="+mn-lt"/>
              </a:rPr>
              <a:t> et sans </a:t>
            </a:r>
            <a:r>
              <a:rPr lang="en-US" sz="1400" i="1" dirty="0" err="1">
                <a:latin typeface="+mn-lt"/>
              </a:rPr>
              <a:t>pleurs</a:t>
            </a:r>
            <a:r>
              <a:rPr lang="en-US" sz="1400" i="1" dirty="0">
                <a:latin typeface="+mn-lt"/>
              </a:rPr>
              <a:t> </a:t>
            </a:r>
            <a:r>
              <a:rPr lang="en-US" sz="1400" dirty="0">
                <a:latin typeface="+mn-lt"/>
              </a:rPr>
              <a:t>Elisabeth </a:t>
            </a:r>
            <a:r>
              <a:rPr lang="en-US" sz="1400" dirty="0" err="1">
                <a:latin typeface="+mn-lt"/>
              </a:rPr>
              <a:t>Pantley</a:t>
            </a:r>
            <a:r>
              <a:rPr lang="en-US" sz="1400" dirty="0">
                <a:latin typeface="+mn-lt"/>
              </a:rPr>
              <a:t>  et tout </a:t>
            </a:r>
            <a:r>
              <a:rPr lang="en-US" sz="1400" dirty="0" err="1">
                <a:latin typeface="+mn-lt"/>
              </a:rPr>
              <a:t>ce</a:t>
            </a:r>
            <a:r>
              <a:rPr lang="en-US" sz="1400" dirty="0">
                <a:latin typeface="+mn-lt"/>
              </a:rPr>
              <a:t> qui </a:t>
            </a:r>
            <a:r>
              <a:rPr lang="en-US" sz="1400" dirty="0" err="1">
                <a:latin typeface="+mn-lt"/>
              </a:rPr>
              <a:t>vous</a:t>
            </a:r>
            <a:r>
              <a:rPr lang="en-US" sz="1400" dirty="0">
                <a:latin typeface="+mn-lt"/>
              </a:rPr>
              <a:t> parle !                      </a:t>
            </a:r>
          </a:p>
        </p:txBody>
      </p:sp>
      <p:grpSp>
        <p:nvGrpSpPr>
          <p:cNvPr id="383" name="Group 382">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384"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5"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6"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7"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8"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9"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0"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1"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2"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3"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856059" y="463888"/>
            <a:ext cx="7429499" cy="1108928"/>
          </a:xfrm>
        </p:spPr>
        <p:txBody>
          <a:bodyPr>
            <a:normAutofit/>
          </a:bodyPr>
          <a:lstStyle/>
          <a:p>
            <a:r>
              <a:rPr lang="fr-BE">
                <a:latin typeface="Arial" panose="020B0604020202020204" pitchFamily="34" charset="0"/>
                <a:cs typeface="Arial" panose="020B0604020202020204" pitchFamily="34" charset="0"/>
              </a:rPr>
              <a:t>Etats de vigilance du nouveau-né</a:t>
            </a:r>
          </a:p>
        </p:txBody>
      </p:sp>
      <p:graphicFrame>
        <p:nvGraphicFramePr>
          <p:cNvPr id="8" name="Espace réservé du contenu 2">
            <a:extLst>
              <a:ext uri="{FF2B5EF4-FFF2-40B4-BE49-F238E27FC236}">
                <a16:creationId xmlns:a16="http://schemas.microsoft.com/office/drawing/2014/main" id="{77A729A6-3A81-B3EF-6196-8A42FF141131}"/>
              </a:ext>
            </a:extLst>
          </p:cNvPr>
          <p:cNvGraphicFramePr>
            <a:graphicFrameLocks noGrp="1"/>
          </p:cNvGraphicFramePr>
          <p:nvPr>
            <p:ph idx="1"/>
            <p:extLst>
              <p:ext uri="{D42A27DB-BD31-4B8C-83A1-F6EECF244321}">
                <p14:modId xmlns:p14="http://schemas.microsoft.com/office/powerpoint/2010/main" val="2937834349"/>
              </p:ext>
            </p:extLst>
          </p:nvPr>
        </p:nvGraphicFramePr>
        <p:xfrm>
          <a:off x="654724" y="1830579"/>
          <a:ext cx="4320525" cy="510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Object 4">
            <a:extLst>
              <a:ext uri="{FF2B5EF4-FFF2-40B4-BE49-F238E27FC236}">
                <a16:creationId xmlns:a16="http://schemas.microsoft.com/office/drawing/2014/main" id="{C16F7C5F-DCF3-4BFC-4E5D-22141EFB772B}"/>
              </a:ext>
            </a:extLst>
          </p:cNvPr>
          <p:cNvGraphicFramePr>
            <a:graphicFrameLocks noChangeAspect="1"/>
          </p:cNvGraphicFramePr>
          <p:nvPr>
            <p:extLst>
              <p:ext uri="{D42A27DB-BD31-4B8C-83A1-F6EECF244321}">
                <p14:modId xmlns:p14="http://schemas.microsoft.com/office/powerpoint/2010/main" val="2258269130"/>
              </p:ext>
            </p:extLst>
          </p:nvPr>
        </p:nvGraphicFramePr>
        <p:xfrm>
          <a:off x="6588245" y="1419609"/>
          <a:ext cx="2073852" cy="1843425"/>
        </p:xfrm>
        <a:graphic>
          <a:graphicData uri="http://schemas.openxmlformats.org/presentationml/2006/ole">
            <mc:AlternateContent xmlns:mc="http://schemas.openxmlformats.org/markup-compatibility/2006">
              <mc:Choice xmlns:v="urn:schemas-microsoft-com:vml" Requires="v">
                <p:oleObj name="Bitmap Image" r:id="rId7" imgW="3742857" imgH="4105848" progId="">
                  <p:embed/>
                </p:oleObj>
              </mc:Choice>
              <mc:Fallback>
                <p:oleObj name="Bitmap Image" r:id="rId7" imgW="3742857" imgH="4105848" progId="">
                  <p:embed/>
                  <p:pic>
                    <p:nvPicPr>
                      <p:cNvPr id="12" name="Object 4">
                        <a:extLst>
                          <a:ext uri="{FF2B5EF4-FFF2-40B4-BE49-F238E27FC236}">
                            <a16:creationId xmlns:a16="http://schemas.microsoft.com/office/drawing/2014/main" id="{8FA9A0D7-C183-E2A2-EF53-DE00591BA06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8245" y="1419609"/>
                        <a:ext cx="2073852" cy="1843425"/>
                      </a:xfrm>
                      <a:prstGeom prst="rect">
                        <a:avLst/>
                      </a:prstGeom>
                      <a:noFill/>
                    </p:spPr>
                  </p:pic>
                </p:oleObj>
              </mc:Fallback>
            </mc:AlternateContent>
          </a:graphicData>
        </a:graphic>
      </p:graphicFrame>
      <p:pic>
        <p:nvPicPr>
          <p:cNvPr id="4" name="Picture 5" descr="C:\DOCUME~1\Thibaud\Local Settings\Temp\~AUT0004.jpg">
            <a:extLst>
              <a:ext uri="{FF2B5EF4-FFF2-40B4-BE49-F238E27FC236}">
                <a16:creationId xmlns:a16="http://schemas.microsoft.com/office/drawing/2014/main" id="{80C1CEA2-46BF-F8E3-7AA4-5933C481D08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4547" r="2" b="33056"/>
          <a:stretch/>
        </p:blipFill>
        <p:spPr bwMode="auto">
          <a:xfrm>
            <a:off x="654725" y="2686963"/>
            <a:ext cx="4378132" cy="2189067"/>
          </a:xfrm>
          <a:custGeom>
            <a:avLst/>
            <a:gdLst/>
            <a:ahLst/>
            <a:cxnLst/>
            <a:rect l="l" t="t" r="r" b="b"/>
            <a:pathLst>
              <a:path w="6101597" h="3430587">
                <a:moveTo>
                  <a:pt x="0" y="0"/>
                </a:moveTo>
                <a:lnTo>
                  <a:pt x="6101597" y="0"/>
                </a:lnTo>
                <a:lnTo>
                  <a:pt x="6101597" y="3430587"/>
                </a:lnTo>
                <a:lnTo>
                  <a:pt x="0" y="343058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DOCUME~1\Thibaud\Local Settings\Temp\~AUT0005.jpg">
            <a:extLst>
              <a:ext uri="{FF2B5EF4-FFF2-40B4-BE49-F238E27FC236}">
                <a16:creationId xmlns:a16="http://schemas.microsoft.com/office/drawing/2014/main" id="{41F38C15-B433-A167-4603-BC7F1EC4998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19993" b="-6"/>
          <a:stretch/>
        </p:blipFill>
        <p:spPr bwMode="auto">
          <a:xfrm rot="10800000" flipV="1">
            <a:off x="6466582" y="3673309"/>
            <a:ext cx="1243693" cy="1202721"/>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285269"/>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18"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19"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0"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1"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2"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3"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4"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5"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6"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7"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8"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9"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130"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1"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2"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3"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4"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35"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6"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7"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8"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9"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0"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1"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2"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3"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4"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8" name="Titre 7">
            <a:extLst>
              <a:ext uri="{FF2B5EF4-FFF2-40B4-BE49-F238E27FC236}">
                <a16:creationId xmlns:a16="http://schemas.microsoft.com/office/drawing/2014/main" id="{06B969D0-558F-ED4D-4EDB-135F4E7DC6F1}"/>
              </a:ext>
            </a:extLst>
          </p:cNvPr>
          <p:cNvSpPr>
            <a:spLocks noGrp="1"/>
          </p:cNvSpPr>
          <p:nvPr>
            <p:ph type="title"/>
          </p:nvPr>
        </p:nvSpPr>
        <p:spPr>
          <a:xfrm>
            <a:off x="856059" y="812004"/>
            <a:ext cx="2152062" cy="3531396"/>
          </a:xfrm>
        </p:spPr>
        <p:txBody>
          <a:bodyPr>
            <a:normAutofit/>
          </a:bodyPr>
          <a:lstStyle/>
          <a:p>
            <a:pPr algn="r"/>
            <a:r>
              <a:rPr lang="fr-BE" sz="3000" dirty="0"/>
              <a:t>La ligue des familles </a:t>
            </a:r>
          </a:p>
        </p:txBody>
      </p:sp>
      <p:cxnSp>
        <p:nvCxnSpPr>
          <p:cNvPr id="146" name="Straight Connector 145">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contenu 8">
            <a:extLst>
              <a:ext uri="{FF2B5EF4-FFF2-40B4-BE49-F238E27FC236}">
                <a16:creationId xmlns:a16="http://schemas.microsoft.com/office/drawing/2014/main" id="{C161E824-B429-8D1D-4AB7-C76499FB3A8A}"/>
              </a:ext>
            </a:extLst>
          </p:cNvPr>
          <p:cNvSpPr>
            <a:spLocks noGrp="1"/>
          </p:cNvSpPr>
          <p:nvPr>
            <p:ph idx="1"/>
          </p:nvPr>
        </p:nvSpPr>
        <p:spPr>
          <a:xfrm>
            <a:off x="3973322" y="812004"/>
            <a:ext cx="4313428" cy="3531396"/>
          </a:xfrm>
        </p:spPr>
        <p:txBody>
          <a:bodyPr anchor="ctr">
            <a:noAutofit/>
          </a:bodyPr>
          <a:lstStyle/>
          <a:p>
            <a:pPr>
              <a:lnSpc>
                <a:spcPct val="110000"/>
              </a:lnSpc>
            </a:pPr>
            <a:r>
              <a:rPr lang="fr-BE" sz="1200" dirty="0"/>
              <a:t> Des lieux de rencontres et de ressources </a:t>
            </a:r>
          </a:p>
          <a:p>
            <a:pPr>
              <a:lnSpc>
                <a:spcPct val="110000"/>
              </a:lnSpc>
            </a:pPr>
            <a:endParaRPr lang="fr-BE" sz="1200" dirty="0"/>
          </a:p>
          <a:p>
            <a:pPr marL="0" indent="0">
              <a:lnSpc>
                <a:spcPct val="110000"/>
              </a:lnSpc>
              <a:buNone/>
            </a:pPr>
            <a:r>
              <a:rPr lang="fr-BE" sz="1200" dirty="0">
                <a:solidFill>
                  <a:srgbClr val="FFFF00"/>
                </a:solidFill>
              </a:rPr>
              <a:t>Ateliers « bébé rencontres » entre 0 et 3 ans</a:t>
            </a:r>
          </a:p>
          <a:p>
            <a:pPr marL="0" indent="0">
              <a:lnSpc>
                <a:spcPct val="110000"/>
              </a:lnSpc>
              <a:buNone/>
            </a:pPr>
            <a:r>
              <a:rPr lang="fr-BE" sz="1200" dirty="0"/>
              <a:t>- Auderghem chaussée de Wavre 145</a:t>
            </a:r>
          </a:p>
          <a:p>
            <a:pPr marL="0" indent="0">
              <a:lnSpc>
                <a:spcPct val="110000"/>
              </a:lnSpc>
              <a:buNone/>
            </a:pPr>
            <a:r>
              <a:rPr lang="fr-BE" sz="1200" dirty="0"/>
              <a:t>- Etterbeek rue de l’Etang 54</a:t>
            </a:r>
          </a:p>
          <a:p>
            <a:pPr marL="0" indent="0">
              <a:lnSpc>
                <a:spcPct val="110000"/>
              </a:lnSpc>
              <a:buNone/>
            </a:pPr>
            <a:r>
              <a:rPr lang="fr-BE" sz="1200" dirty="0"/>
              <a:t>Infos : www.espace-famille.be</a:t>
            </a:r>
          </a:p>
          <a:p>
            <a:pPr marL="0" indent="0">
              <a:lnSpc>
                <a:spcPct val="110000"/>
              </a:lnSpc>
              <a:buNone/>
            </a:pPr>
            <a:r>
              <a:rPr lang="fr-BE" sz="1200" dirty="0">
                <a:solidFill>
                  <a:srgbClr val="FFFF00"/>
                </a:solidFill>
              </a:rPr>
              <a:t>Ateliers « Papotes entre parents » </a:t>
            </a:r>
            <a:r>
              <a:rPr lang="fr-BE" sz="1200" dirty="0"/>
              <a:t>c’est un espace virtuel pour les</a:t>
            </a:r>
          </a:p>
          <a:p>
            <a:pPr marL="0" indent="0">
              <a:lnSpc>
                <a:spcPct val="110000"/>
              </a:lnSpc>
              <a:buNone/>
            </a:pPr>
            <a:r>
              <a:rPr lang="fr-BE" sz="1200" dirty="0"/>
              <a:t>parents en demande de réflexion. Les échanges sont confidentiels et encadrés par</a:t>
            </a:r>
          </a:p>
          <a:p>
            <a:pPr marL="0" indent="0">
              <a:lnSpc>
                <a:spcPct val="110000"/>
              </a:lnSpc>
              <a:buNone/>
            </a:pPr>
            <a:r>
              <a:rPr lang="fr-BE" sz="1200" dirty="0"/>
              <a:t>une animatrice.</a:t>
            </a:r>
          </a:p>
          <a:p>
            <a:pPr marL="0" indent="0">
              <a:lnSpc>
                <a:spcPct val="110000"/>
              </a:lnSpc>
              <a:buNone/>
            </a:pPr>
            <a:r>
              <a:rPr lang="fr-BE" sz="1200" dirty="0">
                <a:solidFill>
                  <a:srgbClr val="FFFF00"/>
                </a:solidFill>
              </a:rPr>
              <a:t>Ateliers des parents » en présentiel.</a:t>
            </a:r>
            <a:r>
              <a:rPr lang="fr-BE" sz="1200" dirty="0"/>
              <a:t> On y réalise des exercices à base de PNL, de</a:t>
            </a:r>
          </a:p>
          <a:p>
            <a:pPr marL="0" indent="0">
              <a:lnSpc>
                <a:spcPct val="110000"/>
              </a:lnSpc>
              <a:buNone/>
            </a:pPr>
            <a:r>
              <a:rPr lang="fr-BE" sz="1200" dirty="0"/>
              <a:t>communication non violente pour recharger ses batteries !</a:t>
            </a:r>
          </a:p>
        </p:txBody>
      </p:sp>
      <p:sp>
        <p:nvSpPr>
          <p:cNvPr id="5" name="Espace réservé du numéro de diapositive 4">
            <a:extLst>
              <a:ext uri="{FF2B5EF4-FFF2-40B4-BE49-F238E27FC236}">
                <a16:creationId xmlns:a16="http://schemas.microsoft.com/office/drawing/2014/main" id="{F01FE589-5CB0-818F-7F13-D4156B24A108}"/>
              </a:ext>
            </a:extLst>
          </p:cNvPr>
          <p:cNvSpPr>
            <a:spLocks noGrp="1"/>
          </p:cNvSpPr>
          <p:nvPr>
            <p:ph type="sldNum" sz="quarter" idx="12"/>
          </p:nvPr>
        </p:nvSpPr>
        <p:spPr>
          <a:xfrm>
            <a:off x="7707240" y="4412455"/>
            <a:ext cx="578317" cy="273844"/>
          </a:xfrm>
        </p:spPr>
        <p:txBody>
          <a:bodyPr>
            <a:normAutofit/>
          </a:bodyPr>
          <a:lstStyle/>
          <a:p>
            <a:pPr>
              <a:spcAft>
                <a:spcPts val="600"/>
              </a:spcAft>
            </a:pPr>
            <a:fld id="{86CB4B4D-7CA3-9044-876B-883B54F8677D}" type="slidenum">
              <a:rPr lang="fr-BE" smtClean="0"/>
              <a:pPr>
                <a:spcAft>
                  <a:spcPts val="600"/>
                </a:spcAft>
              </a:pPr>
              <a:t>29</a:t>
            </a:fld>
            <a:endParaRPr lang="fr-BE"/>
          </a:p>
        </p:txBody>
      </p:sp>
      <p:grpSp>
        <p:nvGrpSpPr>
          <p:cNvPr id="148" name="Group 147">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149"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0"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1"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2"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3"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4"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5"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6"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7"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8"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353163896"/>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50" y="-10715"/>
            <a:ext cx="9144000"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7">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9"/>
            <a:chOff x="-14288" y="0"/>
            <a:chExt cx="1220788" cy="6858001"/>
          </a:xfrm>
          <a:solidFill>
            <a:schemeClr val="tx1">
              <a:alpha val="60000"/>
            </a:schemeClr>
          </a:solidFill>
        </p:grpSpPr>
        <p:sp>
          <p:nvSpPr>
            <p:cNvPr id="19"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20"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1"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2"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3"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4"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5"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6"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7"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8"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9"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0"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31"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2"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3"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4"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36"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8"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9"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0"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1"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2"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3"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4"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5"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8" name="Titre 7">
            <a:extLst>
              <a:ext uri="{FF2B5EF4-FFF2-40B4-BE49-F238E27FC236}">
                <a16:creationId xmlns:a16="http://schemas.microsoft.com/office/drawing/2014/main" id="{06B969D0-558F-ED4D-4EDB-135F4E7DC6F1}"/>
              </a:ext>
            </a:extLst>
          </p:cNvPr>
          <p:cNvSpPr>
            <a:spLocks noGrp="1"/>
          </p:cNvSpPr>
          <p:nvPr>
            <p:ph type="title"/>
          </p:nvPr>
        </p:nvSpPr>
        <p:spPr>
          <a:xfrm>
            <a:off x="856059" y="812004"/>
            <a:ext cx="2152062" cy="3531396"/>
          </a:xfrm>
        </p:spPr>
        <p:txBody>
          <a:bodyPr>
            <a:normAutofit/>
          </a:bodyPr>
          <a:lstStyle/>
          <a:p>
            <a:pPr algn="r"/>
            <a:r>
              <a:rPr lang="fr-BE" sz="3000" dirty="0"/>
              <a:t>Besoin d’aide</a:t>
            </a:r>
          </a:p>
        </p:txBody>
      </p:sp>
      <p:cxnSp>
        <p:nvCxnSpPr>
          <p:cNvPr id="15" name="Straight Connector 46">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091013"/>
            <a:ext cx="0" cy="2736846"/>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contenu 8">
            <a:extLst>
              <a:ext uri="{FF2B5EF4-FFF2-40B4-BE49-F238E27FC236}">
                <a16:creationId xmlns:a16="http://schemas.microsoft.com/office/drawing/2014/main" id="{C161E824-B429-8D1D-4AB7-C76499FB3A8A}"/>
              </a:ext>
            </a:extLst>
          </p:cNvPr>
          <p:cNvSpPr>
            <a:spLocks noGrp="1"/>
          </p:cNvSpPr>
          <p:nvPr>
            <p:ph idx="1"/>
          </p:nvPr>
        </p:nvSpPr>
        <p:spPr>
          <a:xfrm>
            <a:off x="3964982" y="820341"/>
            <a:ext cx="4313428" cy="3531396"/>
          </a:xfrm>
        </p:spPr>
        <p:txBody>
          <a:bodyPr anchor="ctr">
            <a:normAutofit/>
          </a:bodyPr>
          <a:lstStyle/>
          <a:p>
            <a:pPr marL="0" indent="0">
              <a:lnSpc>
                <a:spcPct val="110000"/>
              </a:lnSpc>
              <a:buNone/>
            </a:pPr>
            <a:r>
              <a:rPr lang="fr-FR" sz="1200" b="1" dirty="0">
                <a:solidFill>
                  <a:srgbClr val="FFFF00"/>
                </a:solidFill>
              </a:rPr>
              <a:t>Allo Parents Bébé (Fr)</a:t>
            </a:r>
          </a:p>
          <a:p>
            <a:pPr marL="0" indent="0">
              <a:lnSpc>
                <a:spcPct val="110000"/>
              </a:lnSpc>
              <a:buNone/>
            </a:pPr>
            <a:r>
              <a:rPr lang="fr-FR" sz="1200" dirty="0"/>
              <a:t>C’est un numéro vert 0800 00 34 56 qui vous met en contact avec</a:t>
            </a:r>
          </a:p>
          <a:p>
            <a:pPr marL="0" indent="0">
              <a:lnSpc>
                <a:spcPct val="110000"/>
              </a:lnSpc>
              <a:buNone/>
            </a:pPr>
            <a:r>
              <a:rPr lang="fr-FR" sz="1200" dirty="0"/>
              <a:t>des professionnels de la petite enfance, qui répondront à toutes les questions</a:t>
            </a:r>
          </a:p>
          <a:p>
            <a:pPr marL="0" indent="0">
              <a:lnSpc>
                <a:spcPct val="110000"/>
              </a:lnSpc>
              <a:buNone/>
            </a:pPr>
            <a:r>
              <a:rPr lang="fr-FR" sz="1200" dirty="0"/>
              <a:t>concernant la grossesse ou les petits de moins de 3 ans. </a:t>
            </a:r>
          </a:p>
          <a:p>
            <a:pPr marL="0" indent="0">
              <a:lnSpc>
                <a:spcPct val="110000"/>
              </a:lnSpc>
              <a:buNone/>
            </a:pPr>
            <a:endParaRPr lang="fr-FR" sz="1200" dirty="0"/>
          </a:p>
          <a:p>
            <a:pPr marL="0" indent="0">
              <a:lnSpc>
                <a:spcPct val="110000"/>
              </a:lnSpc>
              <a:buNone/>
            </a:pPr>
            <a:r>
              <a:rPr lang="fr-FR" sz="1200" b="1" dirty="0">
                <a:solidFill>
                  <a:srgbClr val="FFFF00"/>
                </a:solidFill>
              </a:rPr>
              <a:t> SOS parents</a:t>
            </a:r>
          </a:p>
          <a:p>
            <a:pPr marL="0" indent="0">
              <a:lnSpc>
                <a:spcPct val="110000"/>
              </a:lnSpc>
              <a:buNone/>
            </a:pPr>
            <a:r>
              <a:rPr lang="fr-FR" sz="1200" dirty="0"/>
              <a:t>Ce numéro, le 0471/414 333, a été créé par deux spécialistes du burn-out parental</a:t>
            </a:r>
          </a:p>
          <a:p>
            <a:pPr marL="0" indent="0">
              <a:lnSpc>
                <a:spcPct val="110000"/>
              </a:lnSpc>
              <a:buNone/>
            </a:pPr>
            <a:r>
              <a:rPr lang="fr-FR" sz="1200" dirty="0"/>
              <a:t>À </a:t>
            </a:r>
            <a:r>
              <a:rPr lang="fr-FR" sz="1200" dirty="0" err="1"/>
              <a:t>UCLouvain</a:t>
            </a:r>
            <a:r>
              <a:rPr lang="fr-FR" sz="1200" dirty="0"/>
              <a:t>. Il est ouvert 7 jours/7 de 8h à 20h.</a:t>
            </a:r>
            <a:endParaRPr lang="fr-BE" sz="1200" dirty="0"/>
          </a:p>
        </p:txBody>
      </p:sp>
      <p:sp>
        <p:nvSpPr>
          <p:cNvPr id="5" name="Espace réservé du numéro de diapositive 4">
            <a:extLst>
              <a:ext uri="{FF2B5EF4-FFF2-40B4-BE49-F238E27FC236}">
                <a16:creationId xmlns:a16="http://schemas.microsoft.com/office/drawing/2014/main" id="{F01FE589-5CB0-818F-7F13-D4156B24A108}"/>
              </a:ext>
            </a:extLst>
          </p:cNvPr>
          <p:cNvSpPr>
            <a:spLocks noGrp="1"/>
          </p:cNvSpPr>
          <p:nvPr>
            <p:ph type="sldNum" sz="quarter" idx="12"/>
          </p:nvPr>
        </p:nvSpPr>
        <p:spPr>
          <a:xfrm>
            <a:off x="7707240" y="4412455"/>
            <a:ext cx="578317" cy="273844"/>
          </a:xfrm>
        </p:spPr>
        <p:txBody>
          <a:bodyPr>
            <a:normAutofit/>
          </a:bodyPr>
          <a:lstStyle/>
          <a:p>
            <a:pPr>
              <a:spcAft>
                <a:spcPts val="600"/>
              </a:spcAft>
            </a:pPr>
            <a:fld id="{86CB4B4D-7CA3-9044-876B-883B54F8677D}" type="slidenum">
              <a:rPr lang="fr-BE" smtClean="0"/>
              <a:pPr>
                <a:spcAft>
                  <a:spcPts val="600"/>
                </a:spcAft>
              </a:pPr>
              <a:t>30</a:t>
            </a:fld>
            <a:endParaRPr lang="fr-BE"/>
          </a:p>
        </p:txBody>
      </p:sp>
      <p:grpSp>
        <p:nvGrpSpPr>
          <p:cNvPr id="17" name="Group 48">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solidFill>
            <a:schemeClr val="tx1">
              <a:alpha val="60000"/>
            </a:schemeClr>
          </a:solidFill>
        </p:grpSpPr>
        <p:sp>
          <p:nvSpPr>
            <p:cNvPr id="50"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3"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4"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5"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6"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7"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8"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9"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
        <p:nvSpPr>
          <p:cNvPr id="7" name="ZoneTexte 6">
            <a:extLst>
              <a:ext uri="{FF2B5EF4-FFF2-40B4-BE49-F238E27FC236}">
                <a16:creationId xmlns:a16="http://schemas.microsoft.com/office/drawing/2014/main" id="{42575D7F-D46D-E24E-00D8-D27F0EBEB0F9}"/>
              </a:ext>
            </a:extLst>
          </p:cNvPr>
          <p:cNvSpPr txBox="1"/>
          <p:nvPr/>
        </p:nvSpPr>
        <p:spPr>
          <a:xfrm>
            <a:off x="2556081" y="-9573578"/>
            <a:ext cx="4576194" cy="4555093"/>
          </a:xfrm>
          <a:prstGeom prst="rect">
            <a:avLst/>
          </a:prstGeom>
          <a:noFill/>
        </p:spPr>
        <p:txBody>
          <a:bodyPr wrap="square">
            <a:spAutoFit/>
          </a:bodyPr>
          <a:lstStyle/>
          <a:p>
            <a:pPr>
              <a:spcAft>
                <a:spcPts val="600"/>
              </a:spcAft>
            </a:pPr>
            <a:r>
              <a:rPr lang="fr-BE" dirty="0"/>
              <a:t>1 Des lieux de rencontres et de ressources </a:t>
            </a:r>
          </a:p>
          <a:p>
            <a:pPr>
              <a:spcAft>
                <a:spcPts val="600"/>
              </a:spcAft>
            </a:pPr>
            <a:r>
              <a:rPr lang="fr-BE" dirty="0"/>
              <a:t> La ligue des familles </a:t>
            </a:r>
          </a:p>
          <a:p>
            <a:pPr>
              <a:spcAft>
                <a:spcPts val="600"/>
              </a:spcAft>
            </a:pPr>
            <a:r>
              <a:rPr lang="fr-BE" dirty="0"/>
              <a:t>« La Ligue des familles a pour ambition une société adaptée aux réalités des</a:t>
            </a:r>
          </a:p>
          <a:p>
            <a:pPr>
              <a:spcAft>
                <a:spcPts val="600"/>
              </a:spcAft>
            </a:pPr>
            <a:r>
              <a:rPr lang="fr-BE" dirty="0"/>
              <a:t>familles, qui prend en compte les attentes des parents »</a:t>
            </a:r>
          </a:p>
          <a:p>
            <a:pPr>
              <a:spcAft>
                <a:spcPts val="600"/>
              </a:spcAft>
            </a:pPr>
            <a:r>
              <a:rPr lang="fr-BE" dirty="0"/>
              <a:t>Ils proposent des ateliers « bébé rencontres » entre 0 et 3 ans</a:t>
            </a:r>
          </a:p>
          <a:p>
            <a:pPr>
              <a:spcAft>
                <a:spcPts val="600"/>
              </a:spcAft>
            </a:pPr>
            <a:r>
              <a:rPr lang="fr-BE" dirty="0"/>
              <a:t>- Auderghem chaussée de Wavre 145</a:t>
            </a:r>
          </a:p>
          <a:p>
            <a:pPr>
              <a:spcAft>
                <a:spcPts val="600"/>
              </a:spcAft>
            </a:pPr>
            <a:r>
              <a:rPr lang="fr-BE" dirty="0"/>
              <a:t>- Etterbeek rue de l’Etang 54</a:t>
            </a:r>
          </a:p>
        </p:txBody>
      </p:sp>
      <p:sp>
        <p:nvSpPr>
          <p:cNvPr id="11" name="ZoneTexte 10">
            <a:extLst>
              <a:ext uri="{FF2B5EF4-FFF2-40B4-BE49-F238E27FC236}">
                <a16:creationId xmlns:a16="http://schemas.microsoft.com/office/drawing/2014/main" id="{21C94FB1-3E76-1EF7-9221-404876E739AD}"/>
              </a:ext>
            </a:extLst>
          </p:cNvPr>
          <p:cNvSpPr txBox="1"/>
          <p:nvPr/>
        </p:nvSpPr>
        <p:spPr>
          <a:xfrm>
            <a:off x="2279708" y="-4564854"/>
            <a:ext cx="4576194" cy="2400657"/>
          </a:xfrm>
          <a:prstGeom prst="rect">
            <a:avLst/>
          </a:prstGeom>
          <a:noFill/>
        </p:spPr>
        <p:txBody>
          <a:bodyPr wrap="square">
            <a:spAutoFit/>
          </a:bodyPr>
          <a:lstStyle/>
          <a:p>
            <a:pPr>
              <a:spcAft>
                <a:spcPts val="600"/>
              </a:spcAft>
            </a:pPr>
            <a:r>
              <a:rPr lang="fr-BE" dirty="0"/>
              <a:t>Parents à bout</a:t>
            </a:r>
          </a:p>
          <a:p>
            <a:pPr>
              <a:spcAft>
                <a:spcPts val="600"/>
              </a:spcAft>
            </a:pPr>
            <a:r>
              <a:rPr lang="fr-BE" dirty="0"/>
              <a:t>C’est une </a:t>
            </a:r>
            <a:r>
              <a:rPr lang="fr-BE" dirty="0" err="1"/>
              <a:t>plateform</a:t>
            </a:r>
            <a:r>
              <a:rPr lang="fr-BE" dirty="0"/>
              <a:t> de référence pour la prévention du </a:t>
            </a:r>
            <a:r>
              <a:rPr lang="fr-BE" dirty="0" err="1"/>
              <a:t>burn</a:t>
            </a:r>
            <a:r>
              <a:rPr lang="fr-BE" dirty="0"/>
              <a:t> out parental. Ils</a:t>
            </a:r>
          </a:p>
          <a:p>
            <a:pPr>
              <a:spcAft>
                <a:spcPts val="600"/>
              </a:spcAft>
            </a:pPr>
            <a:r>
              <a:rPr lang="fr-BE" dirty="0"/>
              <a:t>travaillent en collaboration avec la ligue des parents lors des « ateliers des parents ».</a:t>
            </a:r>
          </a:p>
        </p:txBody>
      </p:sp>
    </p:spTree>
    <p:extLst>
      <p:ext uri="{BB962C8B-B14F-4D97-AF65-F5344CB8AC3E}">
        <p14:creationId xmlns:p14="http://schemas.microsoft.com/office/powerpoint/2010/main" val="402489718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6156" name="Picture 2">
            <a:extLst>
              <a:ext uri="{FF2B5EF4-FFF2-40B4-BE49-F238E27FC236}">
                <a16:creationId xmlns:a16="http://schemas.microsoft.com/office/drawing/2014/main" id="{8B642D72-244F-45E9-A32A-BCFCE9E848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6158" name="Group 6157">
            <a:extLst>
              <a:ext uri="{FF2B5EF4-FFF2-40B4-BE49-F238E27FC236}">
                <a16:creationId xmlns:a16="http://schemas.microsoft.com/office/drawing/2014/main" id="{F7F923EF-CB07-40C3-B673-2E83F92EE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5143500"/>
            <a:chOff x="-14288" y="0"/>
            <a:chExt cx="12053888" cy="6858001"/>
          </a:xfrm>
        </p:grpSpPr>
        <p:grpSp>
          <p:nvGrpSpPr>
            <p:cNvPr id="6159" name="Group 6158">
              <a:extLst>
                <a:ext uri="{FF2B5EF4-FFF2-40B4-BE49-F238E27FC236}">
                  <a16:creationId xmlns:a16="http://schemas.microsoft.com/office/drawing/2014/main" id="{9D34C424-A519-4D35-9D94-0157B593A64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171" name="Rectangle 5">
                <a:extLst>
                  <a:ext uri="{FF2B5EF4-FFF2-40B4-BE49-F238E27FC236}">
                    <a16:creationId xmlns:a16="http://schemas.microsoft.com/office/drawing/2014/main" id="{6AB79813-04EC-46F4-8C8B-1D1356EC1C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6172" name="Freeform 6">
                <a:extLst>
                  <a:ext uri="{FF2B5EF4-FFF2-40B4-BE49-F238E27FC236}">
                    <a16:creationId xmlns:a16="http://schemas.microsoft.com/office/drawing/2014/main" id="{FECD8EE9-F779-406B-9C94-04D8E9811D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73" name="Freeform 7">
                <a:extLst>
                  <a:ext uri="{FF2B5EF4-FFF2-40B4-BE49-F238E27FC236}">
                    <a16:creationId xmlns:a16="http://schemas.microsoft.com/office/drawing/2014/main" id="{F9AB2AFE-A614-4144-9807-3F7893DF61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74" name="Freeform 8">
                <a:extLst>
                  <a:ext uri="{FF2B5EF4-FFF2-40B4-BE49-F238E27FC236}">
                    <a16:creationId xmlns:a16="http://schemas.microsoft.com/office/drawing/2014/main" id="{E29E9E76-26CD-4D24-812D-DD56AAED7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75" name="Freeform 9">
                <a:extLst>
                  <a:ext uri="{FF2B5EF4-FFF2-40B4-BE49-F238E27FC236}">
                    <a16:creationId xmlns:a16="http://schemas.microsoft.com/office/drawing/2014/main" id="{E3F1079E-B8EC-4B05-AA37-63C7C29B72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76" name="Freeform 10">
                <a:extLst>
                  <a:ext uri="{FF2B5EF4-FFF2-40B4-BE49-F238E27FC236}">
                    <a16:creationId xmlns:a16="http://schemas.microsoft.com/office/drawing/2014/main" id="{1094342F-EA7D-40C6-898F-52A57771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77" name="Freeform 11">
                <a:extLst>
                  <a:ext uri="{FF2B5EF4-FFF2-40B4-BE49-F238E27FC236}">
                    <a16:creationId xmlns:a16="http://schemas.microsoft.com/office/drawing/2014/main" id="{343F5917-4AF3-4F33-81F8-1694E9FCC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78" name="Freeform 12">
                <a:extLst>
                  <a:ext uri="{FF2B5EF4-FFF2-40B4-BE49-F238E27FC236}">
                    <a16:creationId xmlns:a16="http://schemas.microsoft.com/office/drawing/2014/main" id="{9EFCE348-FC65-4BCF-B628-F3223F7FA4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79" name="Freeform 13">
                <a:extLst>
                  <a:ext uri="{FF2B5EF4-FFF2-40B4-BE49-F238E27FC236}">
                    <a16:creationId xmlns:a16="http://schemas.microsoft.com/office/drawing/2014/main" id="{1D8651C7-AC54-4854-8ECA-6EF2DEB48E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80" name="Freeform 14">
                <a:extLst>
                  <a:ext uri="{FF2B5EF4-FFF2-40B4-BE49-F238E27FC236}">
                    <a16:creationId xmlns:a16="http://schemas.microsoft.com/office/drawing/2014/main" id="{5CE95394-1C1A-4EFB-9758-6DA46C556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81" name="Freeform 15">
                <a:extLst>
                  <a:ext uri="{FF2B5EF4-FFF2-40B4-BE49-F238E27FC236}">
                    <a16:creationId xmlns:a16="http://schemas.microsoft.com/office/drawing/2014/main" id="{BADE6C5A-700A-4438-9E37-8B674625EF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82" name="Line 16">
                <a:extLst>
                  <a:ext uri="{FF2B5EF4-FFF2-40B4-BE49-F238E27FC236}">
                    <a16:creationId xmlns:a16="http://schemas.microsoft.com/office/drawing/2014/main" id="{BB4248E5-87FA-4714-B0F6-CAE3AD2CDC7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6183" name="Freeform 17">
                <a:extLst>
                  <a:ext uri="{FF2B5EF4-FFF2-40B4-BE49-F238E27FC236}">
                    <a16:creationId xmlns:a16="http://schemas.microsoft.com/office/drawing/2014/main" id="{C566090B-A75C-4A80-8674-EE6ECBB2D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84" name="Freeform 18">
                <a:extLst>
                  <a:ext uri="{FF2B5EF4-FFF2-40B4-BE49-F238E27FC236}">
                    <a16:creationId xmlns:a16="http://schemas.microsoft.com/office/drawing/2014/main" id="{26A867C4-8E57-499E-AF7F-9851B2A6D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85" name="Freeform 19">
                <a:extLst>
                  <a:ext uri="{FF2B5EF4-FFF2-40B4-BE49-F238E27FC236}">
                    <a16:creationId xmlns:a16="http://schemas.microsoft.com/office/drawing/2014/main" id="{2677E69C-1F9C-4A10-BD18-3FDEB7C51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86" name="Freeform 20">
                <a:extLst>
                  <a:ext uri="{FF2B5EF4-FFF2-40B4-BE49-F238E27FC236}">
                    <a16:creationId xmlns:a16="http://schemas.microsoft.com/office/drawing/2014/main" id="{DFE7B14E-E548-4F90-B46F-6357D7B684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87" name="Rectangle 21">
                <a:extLst>
                  <a:ext uri="{FF2B5EF4-FFF2-40B4-BE49-F238E27FC236}">
                    <a16:creationId xmlns:a16="http://schemas.microsoft.com/office/drawing/2014/main" id="{C894B33B-3347-4843-9ED7-BB1D7CBD252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6188" name="Freeform 22">
                <a:extLst>
                  <a:ext uri="{FF2B5EF4-FFF2-40B4-BE49-F238E27FC236}">
                    <a16:creationId xmlns:a16="http://schemas.microsoft.com/office/drawing/2014/main" id="{B1C82400-1058-477A-BC99-A04014F57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89" name="Freeform 23">
                <a:extLst>
                  <a:ext uri="{FF2B5EF4-FFF2-40B4-BE49-F238E27FC236}">
                    <a16:creationId xmlns:a16="http://schemas.microsoft.com/office/drawing/2014/main" id="{E7E90E7D-C085-4E27-89EC-F63F8D762B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90" name="Freeform 24">
                <a:extLst>
                  <a:ext uri="{FF2B5EF4-FFF2-40B4-BE49-F238E27FC236}">
                    <a16:creationId xmlns:a16="http://schemas.microsoft.com/office/drawing/2014/main" id="{A8996128-A3A8-49B6-BB10-17DB9C10E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91" name="Freeform 25">
                <a:extLst>
                  <a:ext uri="{FF2B5EF4-FFF2-40B4-BE49-F238E27FC236}">
                    <a16:creationId xmlns:a16="http://schemas.microsoft.com/office/drawing/2014/main" id="{76C823F5-2D3E-485F-A301-8DE30DB2FA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92" name="Freeform 26">
                <a:extLst>
                  <a:ext uri="{FF2B5EF4-FFF2-40B4-BE49-F238E27FC236}">
                    <a16:creationId xmlns:a16="http://schemas.microsoft.com/office/drawing/2014/main" id="{ECE4ADC3-47ED-458A-84D1-4A7492F67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93" name="Freeform 27">
                <a:extLst>
                  <a:ext uri="{FF2B5EF4-FFF2-40B4-BE49-F238E27FC236}">
                    <a16:creationId xmlns:a16="http://schemas.microsoft.com/office/drawing/2014/main" id="{24E0816A-39D5-40EC-ADA7-DD007F6C9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94" name="Freeform 28">
                <a:extLst>
                  <a:ext uri="{FF2B5EF4-FFF2-40B4-BE49-F238E27FC236}">
                    <a16:creationId xmlns:a16="http://schemas.microsoft.com/office/drawing/2014/main" id="{201990A4-7A78-4A45-AD25-4352E8218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95" name="Freeform 29">
                <a:extLst>
                  <a:ext uri="{FF2B5EF4-FFF2-40B4-BE49-F238E27FC236}">
                    <a16:creationId xmlns:a16="http://schemas.microsoft.com/office/drawing/2014/main" id="{37F90063-29B0-4253-B958-9D0918E926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96" name="Freeform 30">
                <a:extLst>
                  <a:ext uri="{FF2B5EF4-FFF2-40B4-BE49-F238E27FC236}">
                    <a16:creationId xmlns:a16="http://schemas.microsoft.com/office/drawing/2014/main" id="{FA12D28A-1FFD-4051-8DCA-A1C67182B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97" name="Freeform 31">
                <a:extLst>
                  <a:ext uri="{FF2B5EF4-FFF2-40B4-BE49-F238E27FC236}">
                    <a16:creationId xmlns:a16="http://schemas.microsoft.com/office/drawing/2014/main" id="{075502AF-634E-4C10-A62C-F49F51ACBD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grpSp>
          <p:nvGrpSpPr>
            <p:cNvPr id="6160" name="Group 6159">
              <a:extLst>
                <a:ext uri="{FF2B5EF4-FFF2-40B4-BE49-F238E27FC236}">
                  <a16:creationId xmlns:a16="http://schemas.microsoft.com/office/drawing/2014/main" id="{9C231916-A9AD-49FA-B5FE-8FFD5BEBB09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161" name="Freeform 32">
                <a:extLst>
                  <a:ext uri="{FF2B5EF4-FFF2-40B4-BE49-F238E27FC236}">
                    <a16:creationId xmlns:a16="http://schemas.microsoft.com/office/drawing/2014/main" id="{F3A20DDE-9699-473E-90A0-7FF6431B7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62" name="Freeform 33">
                <a:extLst>
                  <a:ext uri="{FF2B5EF4-FFF2-40B4-BE49-F238E27FC236}">
                    <a16:creationId xmlns:a16="http://schemas.microsoft.com/office/drawing/2014/main" id="{CB2F2DAB-FEEE-4C1A-880D-12E7662D00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63" name="Freeform 34">
                <a:extLst>
                  <a:ext uri="{FF2B5EF4-FFF2-40B4-BE49-F238E27FC236}">
                    <a16:creationId xmlns:a16="http://schemas.microsoft.com/office/drawing/2014/main" id="{0EE14B60-AE36-47C3-AE14-98BD450D38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64" name="Freeform 35">
                <a:extLst>
                  <a:ext uri="{FF2B5EF4-FFF2-40B4-BE49-F238E27FC236}">
                    <a16:creationId xmlns:a16="http://schemas.microsoft.com/office/drawing/2014/main" id="{F4A1D5E5-A84E-4E4D-B5E6-65AEAA19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65" name="Freeform 36">
                <a:extLst>
                  <a:ext uri="{FF2B5EF4-FFF2-40B4-BE49-F238E27FC236}">
                    <a16:creationId xmlns:a16="http://schemas.microsoft.com/office/drawing/2014/main" id="{E496497F-F30C-4B25-9CBF-3CAD4A96B3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66" name="Freeform 37">
                <a:extLst>
                  <a:ext uri="{FF2B5EF4-FFF2-40B4-BE49-F238E27FC236}">
                    <a16:creationId xmlns:a16="http://schemas.microsoft.com/office/drawing/2014/main" id="{A4A7B32D-16D6-4795-9E64-B626DB56D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67" name="Freeform 38">
                <a:extLst>
                  <a:ext uri="{FF2B5EF4-FFF2-40B4-BE49-F238E27FC236}">
                    <a16:creationId xmlns:a16="http://schemas.microsoft.com/office/drawing/2014/main" id="{B0BC9C13-95BF-4AA5-9FC3-A4A0878645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68" name="Freeform 39">
                <a:extLst>
                  <a:ext uri="{FF2B5EF4-FFF2-40B4-BE49-F238E27FC236}">
                    <a16:creationId xmlns:a16="http://schemas.microsoft.com/office/drawing/2014/main" id="{FC5ABB33-3337-4A94-A656-825D83EB8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69" name="Freeform 40">
                <a:extLst>
                  <a:ext uri="{FF2B5EF4-FFF2-40B4-BE49-F238E27FC236}">
                    <a16:creationId xmlns:a16="http://schemas.microsoft.com/office/drawing/2014/main" id="{FA43FA5E-6287-418D-BE93-3B4F58F83B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170" name="Rectangle 41">
                <a:extLst>
                  <a:ext uri="{FF2B5EF4-FFF2-40B4-BE49-F238E27FC236}">
                    <a16:creationId xmlns:a16="http://schemas.microsoft.com/office/drawing/2014/main" id="{426C1686-605F-4AC4-B5D3-32FF8D20A9E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grpSp>
      <p:grpSp>
        <p:nvGrpSpPr>
          <p:cNvPr id="6199" name="Group 6198">
            <a:extLst>
              <a:ext uri="{FF2B5EF4-FFF2-40B4-BE49-F238E27FC236}">
                <a16:creationId xmlns:a16="http://schemas.microsoft.com/office/drawing/2014/main" id="{BE141425-47F1-446C-A669-DD4B633586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2" cy="5143500"/>
            <a:chOff x="0" y="-1"/>
            <a:chExt cx="12192003" cy="6858001"/>
          </a:xfrm>
        </p:grpSpPr>
        <p:sp useBgFill="1">
          <p:nvSpPr>
            <p:cNvPr id="6200" name="Rectangle 6199">
              <a:extLst>
                <a:ext uri="{FF2B5EF4-FFF2-40B4-BE49-F238E27FC236}">
                  <a16:creationId xmlns:a16="http://schemas.microsoft.com/office/drawing/2014/main" id="{2CEF905D-FB19-4186-9DD5-C8FDD5042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01" name="Picture 2">
              <a:extLst>
                <a:ext uri="{FF2B5EF4-FFF2-40B4-BE49-F238E27FC236}">
                  <a16:creationId xmlns:a16="http://schemas.microsoft.com/office/drawing/2014/main" id="{DA23869A-1EBC-49F0-8BFB-E5FD1027F3E1}"/>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grpSp>
        <p:nvGrpSpPr>
          <p:cNvPr id="6203" name="Group 6202">
            <a:extLst>
              <a:ext uri="{FF2B5EF4-FFF2-40B4-BE49-F238E27FC236}">
                <a16:creationId xmlns:a16="http://schemas.microsoft.com/office/drawing/2014/main" id="{A044CC69-5FA0-4079-ACF6-E0B2224C8E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80225" y="0"/>
            <a:ext cx="1728807" cy="5143499"/>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204" name="Rectangle 5">
              <a:extLst>
                <a:ext uri="{FF2B5EF4-FFF2-40B4-BE49-F238E27FC236}">
                  <a16:creationId xmlns:a16="http://schemas.microsoft.com/office/drawing/2014/main" id="{0E02DCAF-3D40-43B2-80B4-4B1C81269A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6205" name="Freeform 6">
              <a:extLst>
                <a:ext uri="{FF2B5EF4-FFF2-40B4-BE49-F238E27FC236}">
                  <a16:creationId xmlns:a16="http://schemas.microsoft.com/office/drawing/2014/main" id="{C3F6DE37-F70B-4189-BC37-DCCDC0433F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06" name="Freeform 7">
              <a:extLst>
                <a:ext uri="{FF2B5EF4-FFF2-40B4-BE49-F238E27FC236}">
                  <a16:creationId xmlns:a16="http://schemas.microsoft.com/office/drawing/2014/main" id="{0FA21425-8E78-4A2E-B456-F691C24863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07" name="Rectangle 8">
              <a:extLst>
                <a:ext uri="{FF2B5EF4-FFF2-40B4-BE49-F238E27FC236}">
                  <a16:creationId xmlns:a16="http://schemas.microsoft.com/office/drawing/2014/main" id="{586BACE6-EF5A-4F87-A08C-BC10470B5EA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6208" name="Freeform 9">
              <a:extLst>
                <a:ext uri="{FF2B5EF4-FFF2-40B4-BE49-F238E27FC236}">
                  <a16:creationId xmlns:a16="http://schemas.microsoft.com/office/drawing/2014/main" id="{D5BB5481-C083-40D6-BA4F-2BCA43BCE7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09" name="Freeform 10">
              <a:extLst>
                <a:ext uri="{FF2B5EF4-FFF2-40B4-BE49-F238E27FC236}">
                  <a16:creationId xmlns:a16="http://schemas.microsoft.com/office/drawing/2014/main" id="{C1971299-3ABA-47FA-96EA-6AC9CD8366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0" name="Freeform 11">
              <a:extLst>
                <a:ext uri="{FF2B5EF4-FFF2-40B4-BE49-F238E27FC236}">
                  <a16:creationId xmlns:a16="http://schemas.microsoft.com/office/drawing/2014/main" id="{228DA6B5-EB8F-4551-842E-475FFD5D9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1" name="Freeform 12">
              <a:extLst>
                <a:ext uri="{FF2B5EF4-FFF2-40B4-BE49-F238E27FC236}">
                  <a16:creationId xmlns:a16="http://schemas.microsoft.com/office/drawing/2014/main" id="{62CCC73D-9E8E-4F2C-AB65-F8021E8AFB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2" name="Freeform 13">
              <a:extLst>
                <a:ext uri="{FF2B5EF4-FFF2-40B4-BE49-F238E27FC236}">
                  <a16:creationId xmlns:a16="http://schemas.microsoft.com/office/drawing/2014/main" id="{A31358E0-7305-41FB-A506-E4AEC312BF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3" name="Freeform 14">
              <a:extLst>
                <a:ext uri="{FF2B5EF4-FFF2-40B4-BE49-F238E27FC236}">
                  <a16:creationId xmlns:a16="http://schemas.microsoft.com/office/drawing/2014/main" id="{54CD2DBC-2EBC-4347-B1D7-9FDFD19AB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4" name="Freeform 15">
              <a:extLst>
                <a:ext uri="{FF2B5EF4-FFF2-40B4-BE49-F238E27FC236}">
                  <a16:creationId xmlns:a16="http://schemas.microsoft.com/office/drawing/2014/main" id="{C5D2189B-9A43-458A-8280-12115BD133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5" name="Freeform 16">
              <a:extLst>
                <a:ext uri="{FF2B5EF4-FFF2-40B4-BE49-F238E27FC236}">
                  <a16:creationId xmlns:a16="http://schemas.microsoft.com/office/drawing/2014/main" id="{86A0BD9F-C44E-4A7A-970E-95C3D9CBE2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6" name="Freeform 17">
              <a:extLst>
                <a:ext uri="{FF2B5EF4-FFF2-40B4-BE49-F238E27FC236}">
                  <a16:creationId xmlns:a16="http://schemas.microsoft.com/office/drawing/2014/main" id="{C61D16CB-CA04-48F3-8937-7CD12CBB53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7" name="Freeform 18">
              <a:extLst>
                <a:ext uri="{FF2B5EF4-FFF2-40B4-BE49-F238E27FC236}">
                  <a16:creationId xmlns:a16="http://schemas.microsoft.com/office/drawing/2014/main" id="{FFF803DE-DC7D-4330-BF51-91ED9A270D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8" name="Freeform 19">
              <a:extLst>
                <a:ext uri="{FF2B5EF4-FFF2-40B4-BE49-F238E27FC236}">
                  <a16:creationId xmlns:a16="http://schemas.microsoft.com/office/drawing/2014/main" id="{A20D16A5-371A-4D36-A921-FAEB3E752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19" name="Freeform 20">
              <a:extLst>
                <a:ext uri="{FF2B5EF4-FFF2-40B4-BE49-F238E27FC236}">
                  <a16:creationId xmlns:a16="http://schemas.microsoft.com/office/drawing/2014/main" id="{B377664D-E56E-47F2-ADE9-F0DB0066FD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0" name="Freeform 21">
              <a:extLst>
                <a:ext uri="{FF2B5EF4-FFF2-40B4-BE49-F238E27FC236}">
                  <a16:creationId xmlns:a16="http://schemas.microsoft.com/office/drawing/2014/main" id="{B66C16BA-AA50-4AF8-B7E4-5DD728EA16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1" name="Freeform 22">
              <a:extLst>
                <a:ext uri="{FF2B5EF4-FFF2-40B4-BE49-F238E27FC236}">
                  <a16:creationId xmlns:a16="http://schemas.microsoft.com/office/drawing/2014/main" id="{7D49274F-3B96-453F-9FF9-03820DA68E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2" name="Freeform 23">
              <a:extLst>
                <a:ext uri="{FF2B5EF4-FFF2-40B4-BE49-F238E27FC236}">
                  <a16:creationId xmlns:a16="http://schemas.microsoft.com/office/drawing/2014/main" id="{2CB1C4C1-67D2-4E04-9705-259B8D8BF7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3" name="Freeform 24">
              <a:extLst>
                <a:ext uri="{FF2B5EF4-FFF2-40B4-BE49-F238E27FC236}">
                  <a16:creationId xmlns:a16="http://schemas.microsoft.com/office/drawing/2014/main" id="{3AABFD26-DC1A-4B49-A905-C9359C0F2B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4" name="Freeform 25">
              <a:extLst>
                <a:ext uri="{FF2B5EF4-FFF2-40B4-BE49-F238E27FC236}">
                  <a16:creationId xmlns:a16="http://schemas.microsoft.com/office/drawing/2014/main" id="{4A860D05-6C5E-4536-82D7-EA16821CF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5" name="Freeform 26">
              <a:extLst>
                <a:ext uri="{FF2B5EF4-FFF2-40B4-BE49-F238E27FC236}">
                  <a16:creationId xmlns:a16="http://schemas.microsoft.com/office/drawing/2014/main" id="{3D2633F4-5842-4D6C-ABB7-1113AA2E3B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6" name="Freeform 27">
              <a:extLst>
                <a:ext uri="{FF2B5EF4-FFF2-40B4-BE49-F238E27FC236}">
                  <a16:creationId xmlns:a16="http://schemas.microsoft.com/office/drawing/2014/main" id="{4BAB787F-A7CD-48B1-BCC2-8C17153D9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7" name="Freeform 28">
              <a:extLst>
                <a:ext uri="{FF2B5EF4-FFF2-40B4-BE49-F238E27FC236}">
                  <a16:creationId xmlns:a16="http://schemas.microsoft.com/office/drawing/2014/main" id="{A8F9C24B-2BFF-49CB-837F-2A961679AF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8" name="Freeform 29">
              <a:extLst>
                <a:ext uri="{FF2B5EF4-FFF2-40B4-BE49-F238E27FC236}">
                  <a16:creationId xmlns:a16="http://schemas.microsoft.com/office/drawing/2014/main" id="{50CAA75F-E305-496B-8ECE-0EAAF73F61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29" name="Freeform 30">
              <a:extLst>
                <a:ext uri="{FF2B5EF4-FFF2-40B4-BE49-F238E27FC236}">
                  <a16:creationId xmlns:a16="http://schemas.microsoft.com/office/drawing/2014/main" id="{048824B7-A2D6-4229-AA72-3B426C0CC9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30" name="Freeform 31">
              <a:extLst>
                <a:ext uri="{FF2B5EF4-FFF2-40B4-BE49-F238E27FC236}">
                  <a16:creationId xmlns:a16="http://schemas.microsoft.com/office/drawing/2014/main" id="{9BC98FC3-3C2B-4FAF-9D57-A5444EA84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31" name="Freeform 32">
              <a:extLst>
                <a:ext uri="{FF2B5EF4-FFF2-40B4-BE49-F238E27FC236}">
                  <a16:creationId xmlns:a16="http://schemas.microsoft.com/office/drawing/2014/main" id="{881B5EC6-7541-40BC-BCFE-4BE615B0D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32" name="Rectangle 33">
              <a:extLst>
                <a:ext uri="{FF2B5EF4-FFF2-40B4-BE49-F238E27FC236}">
                  <a16:creationId xmlns:a16="http://schemas.microsoft.com/office/drawing/2014/main" id="{B7D09D55-3C5B-4D4D-B93E-7DCCD9CC365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6233" name="Freeform 34">
              <a:extLst>
                <a:ext uri="{FF2B5EF4-FFF2-40B4-BE49-F238E27FC236}">
                  <a16:creationId xmlns:a16="http://schemas.microsoft.com/office/drawing/2014/main" id="{3DFDDAA6-3982-451A-8678-C1E742205C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34" name="Freeform 35">
              <a:extLst>
                <a:ext uri="{FF2B5EF4-FFF2-40B4-BE49-F238E27FC236}">
                  <a16:creationId xmlns:a16="http://schemas.microsoft.com/office/drawing/2014/main" id="{5FDB1BD9-535C-4889-B7CB-CAF36DD9E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35" name="Freeform 36">
              <a:extLst>
                <a:ext uri="{FF2B5EF4-FFF2-40B4-BE49-F238E27FC236}">
                  <a16:creationId xmlns:a16="http://schemas.microsoft.com/office/drawing/2014/main" id="{E917EA0D-B159-4514-9985-8F2D72140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36" name="Freeform 37">
              <a:extLst>
                <a:ext uri="{FF2B5EF4-FFF2-40B4-BE49-F238E27FC236}">
                  <a16:creationId xmlns:a16="http://schemas.microsoft.com/office/drawing/2014/main" id="{AAEAD2BB-20B0-4524-8C1E-A0C9A214C6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37" name="Freeform 38">
              <a:extLst>
                <a:ext uri="{FF2B5EF4-FFF2-40B4-BE49-F238E27FC236}">
                  <a16:creationId xmlns:a16="http://schemas.microsoft.com/office/drawing/2014/main" id="{0578691E-1100-4A75-A679-FB736231A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38" name="Freeform 39">
              <a:extLst>
                <a:ext uri="{FF2B5EF4-FFF2-40B4-BE49-F238E27FC236}">
                  <a16:creationId xmlns:a16="http://schemas.microsoft.com/office/drawing/2014/main" id="{B81DCAC2-BFCE-4EA8-AED6-3B0584BC27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39" name="Freeform 40">
              <a:extLst>
                <a:ext uri="{FF2B5EF4-FFF2-40B4-BE49-F238E27FC236}">
                  <a16:creationId xmlns:a16="http://schemas.microsoft.com/office/drawing/2014/main" id="{6E591D20-16DF-4D23-AA8E-49E996EE037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40" name="Freeform 41">
              <a:extLst>
                <a:ext uri="{FF2B5EF4-FFF2-40B4-BE49-F238E27FC236}">
                  <a16:creationId xmlns:a16="http://schemas.microsoft.com/office/drawing/2014/main" id="{210C811B-99FC-46E5-ADE3-6542915D08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41" name="Freeform 42">
              <a:extLst>
                <a:ext uri="{FF2B5EF4-FFF2-40B4-BE49-F238E27FC236}">
                  <a16:creationId xmlns:a16="http://schemas.microsoft.com/office/drawing/2014/main" id="{3A6BA8F4-1D06-4515-898D-F7D123C88E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42" name="Freeform 43">
              <a:extLst>
                <a:ext uri="{FF2B5EF4-FFF2-40B4-BE49-F238E27FC236}">
                  <a16:creationId xmlns:a16="http://schemas.microsoft.com/office/drawing/2014/main" id="{88A2948E-2673-4CC4-86AF-38153DFB4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43" name="Freeform 44">
              <a:extLst>
                <a:ext uri="{FF2B5EF4-FFF2-40B4-BE49-F238E27FC236}">
                  <a16:creationId xmlns:a16="http://schemas.microsoft.com/office/drawing/2014/main" id="{DCB1742C-4528-43B8-AD2C-7F46451E69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44" name="Rectangle 45">
              <a:extLst>
                <a:ext uri="{FF2B5EF4-FFF2-40B4-BE49-F238E27FC236}">
                  <a16:creationId xmlns:a16="http://schemas.microsoft.com/office/drawing/2014/main" id="{A23F50F3-19DC-462D-989B-550177CDE4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6245" name="Freeform 46">
              <a:extLst>
                <a:ext uri="{FF2B5EF4-FFF2-40B4-BE49-F238E27FC236}">
                  <a16:creationId xmlns:a16="http://schemas.microsoft.com/office/drawing/2014/main" id="{914EBEF6-E320-4749-805C-B8D1580E8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46" name="Freeform 47">
              <a:extLst>
                <a:ext uri="{FF2B5EF4-FFF2-40B4-BE49-F238E27FC236}">
                  <a16:creationId xmlns:a16="http://schemas.microsoft.com/office/drawing/2014/main" id="{73AFAEE9-7BD7-4793-8C2C-C3F8E8E150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47" name="Freeform 48">
              <a:extLst>
                <a:ext uri="{FF2B5EF4-FFF2-40B4-BE49-F238E27FC236}">
                  <a16:creationId xmlns:a16="http://schemas.microsoft.com/office/drawing/2014/main" id="{DCA54010-BA40-4516-8F74-E8D74F159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48" name="Freeform 49">
              <a:extLst>
                <a:ext uri="{FF2B5EF4-FFF2-40B4-BE49-F238E27FC236}">
                  <a16:creationId xmlns:a16="http://schemas.microsoft.com/office/drawing/2014/main" id="{D06446F2-4DB5-4C33-87CD-12CCC56BAA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49" name="Freeform 50">
              <a:extLst>
                <a:ext uri="{FF2B5EF4-FFF2-40B4-BE49-F238E27FC236}">
                  <a16:creationId xmlns:a16="http://schemas.microsoft.com/office/drawing/2014/main" id="{AA8F8A6F-B630-4227-95A9-B1EABA76F7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50" name="Freeform 51">
              <a:extLst>
                <a:ext uri="{FF2B5EF4-FFF2-40B4-BE49-F238E27FC236}">
                  <a16:creationId xmlns:a16="http://schemas.microsoft.com/office/drawing/2014/main" id="{EF5FBCFB-6917-4991-9B55-E060B037D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51" name="Freeform 52">
              <a:extLst>
                <a:ext uri="{FF2B5EF4-FFF2-40B4-BE49-F238E27FC236}">
                  <a16:creationId xmlns:a16="http://schemas.microsoft.com/office/drawing/2014/main" id="{18D4F355-1E67-4D54-BAA9-D44ECE2EF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52" name="Freeform 53">
              <a:extLst>
                <a:ext uri="{FF2B5EF4-FFF2-40B4-BE49-F238E27FC236}">
                  <a16:creationId xmlns:a16="http://schemas.microsoft.com/office/drawing/2014/main" id="{B4104810-CC44-49AC-A919-4C5DEBCB48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53" name="Freeform 54">
              <a:extLst>
                <a:ext uri="{FF2B5EF4-FFF2-40B4-BE49-F238E27FC236}">
                  <a16:creationId xmlns:a16="http://schemas.microsoft.com/office/drawing/2014/main" id="{15484B5A-0C2F-4575-9E51-C9BC252F54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54" name="Freeform 55">
              <a:extLst>
                <a:ext uri="{FF2B5EF4-FFF2-40B4-BE49-F238E27FC236}">
                  <a16:creationId xmlns:a16="http://schemas.microsoft.com/office/drawing/2014/main" id="{5690C67D-BDAB-4489-AC6B-ABBD68981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55" name="Freeform 56">
              <a:extLst>
                <a:ext uri="{FF2B5EF4-FFF2-40B4-BE49-F238E27FC236}">
                  <a16:creationId xmlns:a16="http://schemas.microsoft.com/office/drawing/2014/main" id="{085B4A46-D2BC-4CF5-B1E6-CB7FB5CB8F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56" name="Freeform 57">
              <a:extLst>
                <a:ext uri="{FF2B5EF4-FFF2-40B4-BE49-F238E27FC236}">
                  <a16:creationId xmlns:a16="http://schemas.microsoft.com/office/drawing/2014/main" id="{63B3881D-4C83-42F6-A85F-BB93BD0EBE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6257" name="Freeform 58">
              <a:extLst>
                <a:ext uri="{FF2B5EF4-FFF2-40B4-BE49-F238E27FC236}">
                  <a16:creationId xmlns:a16="http://schemas.microsoft.com/office/drawing/2014/main" id="{DCE86F89-B724-4B53-85C2-B0A9B92C1C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pic>
        <p:nvPicPr>
          <p:cNvPr id="6150" name="Picture 4" descr="C:\DOCUME~1\Thibaud\Local Settings\Temp\~AUT0005.jpg">
            <a:extLst>
              <a:ext uri="{FF2B5EF4-FFF2-40B4-BE49-F238E27FC236}">
                <a16:creationId xmlns:a16="http://schemas.microsoft.com/office/drawing/2014/main" id="{ECB08771-55CA-42CA-8D26-1728E5F39BF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9993" b="-6"/>
          <a:stretch/>
        </p:blipFill>
        <p:spPr bwMode="auto">
          <a:xfrm>
            <a:off x="2282908" y="10"/>
            <a:ext cx="2289092" cy="2570550"/>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C:\DOCUME~1\Thibaud\Local Settings\Temp\~AUT0004.jpg">
            <a:extLst>
              <a:ext uri="{FF2B5EF4-FFF2-40B4-BE49-F238E27FC236}">
                <a16:creationId xmlns:a16="http://schemas.microsoft.com/office/drawing/2014/main" id="{7C018D95-AB0E-4F17-9A50-50BCC17943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19611" b="-3"/>
          <a:stretch/>
        </p:blipFill>
        <p:spPr bwMode="auto">
          <a:xfrm>
            <a:off x="20" y="10"/>
            <a:ext cx="2289071" cy="2570550"/>
          </a:xfrm>
          <a:custGeom>
            <a:avLst/>
            <a:gdLst/>
            <a:ahLst/>
            <a:cxnLst/>
            <a:rect l="l" t="t" r="r" b="b"/>
            <a:pathLst>
              <a:path w="6101597" h="3427413">
                <a:moveTo>
                  <a:pt x="0" y="0"/>
                </a:moveTo>
                <a:lnTo>
                  <a:pt x="6101597" y="0"/>
                </a:lnTo>
                <a:lnTo>
                  <a:pt x="6101597" y="3427413"/>
                </a:lnTo>
                <a:lnTo>
                  <a:pt x="0" y="342741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descr="C:\DOCUME~1\Thibaud\Local Settings\Temp\~AUT0004.jpg">
            <a:extLst>
              <a:ext uri="{FF2B5EF4-FFF2-40B4-BE49-F238E27FC236}">
                <a16:creationId xmlns:a16="http://schemas.microsoft.com/office/drawing/2014/main" id="{F80C4A9E-0BE9-471D-98D9-A034FDF39E0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547" r="2" b="33057"/>
          <a:stretch/>
        </p:blipFill>
        <p:spPr bwMode="auto">
          <a:xfrm>
            <a:off x="20" y="2570560"/>
            <a:ext cx="4576177" cy="2572940"/>
          </a:xfrm>
          <a:custGeom>
            <a:avLst/>
            <a:gdLst/>
            <a:ahLst/>
            <a:cxnLst/>
            <a:rect l="l" t="t" r="r" b="b"/>
            <a:pathLst>
              <a:path w="6101597" h="3430587">
                <a:moveTo>
                  <a:pt x="0" y="0"/>
                </a:moveTo>
                <a:lnTo>
                  <a:pt x="6101597" y="0"/>
                </a:lnTo>
                <a:lnTo>
                  <a:pt x="6101597" y="3430587"/>
                </a:lnTo>
                <a:lnTo>
                  <a:pt x="0" y="343058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59" name="Straight Connector 6258">
            <a:extLst>
              <a:ext uri="{FF2B5EF4-FFF2-40B4-BE49-F238E27FC236}">
                <a16:creationId xmlns:a16="http://schemas.microsoft.com/office/drawing/2014/main" id="{D9DEBE99-FE38-4433-85FE-1012E05883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2908" y="-348"/>
            <a:ext cx="1985" cy="2571750"/>
          </a:xfrm>
          <a:prstGeom prst="line">
            <a:avLst/>
          </a:prstGeom>
          <a:solidFill>
            <a:schemeClr val="tx2">
              <a:alpha val="60000"/>
            </a:schemeClr>
          </a:solidFill>
          <a:ln w="19050">
            <a:solidFill>
              <a:schemeClr val="tx2">
                <a:alpha val="60000"/>
              </a:schemeClr>
            </a:solidFill>
          </a:ln>
          <a:effectLst/>
        </p:spPr>
      </p:cxnSp>
      <p:sp>
        <p:nvSpPr>
          <p:cNvPr id="6147" name="Rectangle 3">
            <a:extLst>
              <a:ext uri="{FF2B5EF4-FFF2-40B4-BE49-F238E27FC236}">
                <a16:creationId xmlns:a16="http://schemas.microsoft.com/office/drawing/2014/main" id="{E518A4A2-F3D2-4658-AE38-4AFF4C153B6C}"/>
              </a:ext>
            </a:extLst>
          </p:cNvPr>
          <p:cNvSpPr>
            <a:spLocks noChangeArrowheads="1"/>
          </p:cNvSpPr>
          <p:nvPr/>
        </p:nvSpPr>
        <p:spPr bwMode="auto">
          <a:xfrm>
            <a:off x="5209014" y="677467"/>
            <a:ext cx="3310302" cy="36659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110000"/>
              </a:lnSpc>
              <a:spcAft>
                <a:spcPts val="600"/>
              </a:spcAft>
              <a:buSzPct val="125000"/>
            </a:pPr>
            <a:r>
              <a:rPr lang="en-US" altLang="fr-FR" sz="1600" dirty="0" err="1"/>
              <a:t>En</a:t>
            </a:r>
            <a:r>
              <a:rPr lang="en-US" altLang="fr-FR" sz="1600" dirty="0"/>
              <a:t> boule, </a:t>
            </a:r>
            <a:r>
              <a:rPr lang="en-US" altLang="fr-FR" sz="1600" dirty="0" err="1"/>
              <a:t>calme</a:t>
            </a:r>
            <a:endParaRPr lang="en-US" altLang="fr-FR" sz="1600" dirty="0"/>
          </a:p>
          <a:p>
            <a:pPr defTabSz="914400" eaLnBrk="1" hangingPunct="1">
              <a:lnSpc>
                <a:spcPct val="110000"/>
              </a:lnSpc>
              <a:spcAft>
                <a:spcPts val="600"/>
              </a:spcAft>
              <a:buSzPct val="125000"/>
            </a:pPr>
            <a:r>
              <a:rPr lang="en-US" altLang="fr-FR" sz="1600" dirty="0"/>
              <a:t>Pas de </a:t>
            </a:r>
            <a:r>
              <a:rPr lang="en-US" altLang="fr-FR" sz="1600" dirty="0" err="1"/>
              <a:t>mouvements</a:t>
            </a:r>
            <a:endParaRPr lang="en-US" altLang="fr-FR" sz="1600" dirty="0"/>
          </a:p>
          <a:p>
            <a:pPr defTabSz="914400" eaLnBrk="1" hangingPunct="1">
              <a:lnSpc>
                <a:spcPct val="110000"/>
              </a:lnSpc>
              <a:spcAft>
                <a:spcPts val="600"/>
              </a:spcAft>
              <a:buSzPct val="125000"/>
            </a:pPr>
            <a:r>
              <a:rPr lang="en-US" altLang="fr-FR" sz="1600" dirty="0"/>
              <a:t>Pas </a:t>
            </a:r>
            <a:r>
              <a:rPr lang="en-US" altLang="fr-FR" sz="1600" dirty="0" err="1"/>
              <a:t>expressif</a:t>
            </a:r>
            <a:endParaRPr lang="en-US" altLang="fr-FR" sz="1600" dirty="0"/>
          </a:p>
          <a:p>
            <a:pPr defTabSz="914400" eaLnBrk="1" hangingPunct="1">
              <a:lnSpc>
                <a:spcPct val="110000"/>
              </a:lnSpc>
              <a:spcAft>
                <a:spcPts val="600"/>
              </a:spcAft>
              <a:buSzPct val="125000"/>
            </a:pPr>
            <a:r>
              <a:rPr lang="en-US" altLang="fr-FR" sz="1600" dirty="0"/>
              <a:t>Yeux ne </a:t>
            </a:r>
            <a:r>
              <a:rPr lang="en-US" altLang="fr-FR" sz="1600" dirty="0" err="1"/>
              <a:t>bougent</a:t>
            </a:r>
            <a:r>
              <a:rPr lang="en-US" altLang="fr-FR" sz="1600" dirty="0"/>
              <a:t> pas derrière les </a:t>
            </a:r>
            <a:r>
              <a:rPr lang="en-US" altLang="fr-FR" sz="1600" dirty="0" err="1"/>
              <a:t>paupières</a:t>
            </a:r>
            <a:endParaRPr lang="en-US" altLang="fr-FR" sz="1600" dirty="0"/>
          </a:p>
          <a:p>
            <a:pPr defTabSz="914400" eaLnBrk="1" hangingPunct="1">
              <a:lnSpc>
                <a:spcPct val="110000"/>
              </a:lnSpc>
              <a:spcAft>
                <a:spcPts val="600"/>
              </a:spcAft>
              <a:buSzPct val="125000"/>
            </a:pPr>
            <a:r>
              <a:rPr lang="en-US" altLang="fr-FR" sz="1600" dirty="0"/>
              <a:t>Respiration </a:t>
            </a:r>
            <a:r>
              <a:rPr lang="en-US" altLang="fr-FR" sz="1600" dirty="0" err="1"/>
              <a:t>régulière</a:t>
            </a:r>
            <a:r>
              <a:rPr lang="en-US" altLang="fr-FR" sz="1600" dirty="0"/>
              <a:t> et </a:t>
            </a:r>
            <a:r>
              <a:rPr lang="en-US" altLang="fr-FR" sz="1600" dirty="0" err="1"/>
              <a:t>silencieuse</a:t>
            </a:r>
            <a:r>
              <a:rPr lang="en-US" altLang="fr-FR" sz="1600" dirty="0"/>
              <a:t> </a:t>
            </a:r>
          </a:p>
          <a:p>
            <a:pPr defTabSz="914400" eaLnBrk="1" hangingPunct="1">
              <a:lnSpc>
                <a:spcPct val="110000"/>
              </a:lnSpc>
              <a:spcAft>
                <a:spcPts val="600"/>
              </a:spcAft>
              <a:buSzPct val="125000"/>
            </a:pPr>
            <a:r>
              <a:rPr lang="en-US" altLang="fr-FR" sz="1600" dirty="0"/>
              <a:t>			</a:t>
            </a:r>
          </a:p>
          <a:p>
            <a:pPr defTabSz="914400" eaLnBrk="1" hangingPunct="1">
              <a:lnSpc>
                <a:spcPct val="110000"/>
              </a:lnSpc>
              <a:spcAft>
                <a:spcPts val="600"/>
              </a:spcAft>
              <a:buSzPct val="125000"/>
            </a:pPr>
            <a:r>
              <a:rPr lang="en-US" altLang="fr-FR" sz="1600" b="1" dirty="0">
                <a:solidFill>
                  <a:srgbClr val="FFFF00"/>
                </a:solidFill>
              </a:rPr>
              <a:t>Durée: 20/25min	</a:t>
            </a:r>
          </a:p>
          <a:p>
            <a:pPr defTabSz="914400" eaLnBrk="1" hangingPunct="1">
              <a:lnSpc>
                <a:spcPct val="110000"/>
              </a:lnSpc>
              <a:spcAft>
                <a:spcPts val="600"/>
              </a:spcAft>
              <a:buSzPct val="125000"/>
            </a:pPr>
            <a:r>
              <a:rPr lang="en-US" altLang="fr-FR" sz="1600" dirty="0"/>
              <a:t>Difficile à </a:t>
            </a:r>
            <a:r>
              <a:rPr lang="en-US" altLang="fr-FR" sz="1600" dirty="0" err="1"/>
              <a:t>réveiller</a:t>
            </a:r>
            <a:endParaRPr lang="en-US" altLang="fr-FR" sz="1600" u="sng" dirty="0"/>
          </a:p>
          <a:p>
            <a:pPr indent="-228600" defTabSz="914400" eaLnBrk="1" hangingPunct="1">
              <a:lnSpc>
                <a:spcPct val="110000"/>
              </a:lnSpc>
              <a:spcAft>
                <a:spcPts val="600"/>
              </a:spcAft>
              <a:buSzPct val="125000"/>
              <a:buFont typeface="Arial" panose="020B0604020202020204" pitchFamily="34" charset="0"/>
              <a:buChar char="•"/>
            </a:pPr>
            <a:endParaRPr lang="en-US" altLang="fr-FR" sz="1600" u="sng" dirty="0">
              <a:latin typeface="+mn-lt"/>
              <a:cs typeface="+mn-cs"/>
            </a:endParaRPr>
          </a:p>
          <a:p>
            <a:pPr indent="-228600" defTabSz="914400" eaLnBrk="1" hangingPunct="1">
              <a:lnSpc>
                <a:spcPct val="110000"/>
              </a:lnSpc>
              <a:spcAft>
                <a:spcPts val="600"/>
              </a:spcAft>
              <a:buSzPct val="125000"/>
              <a:buFont typeface="Arial" panose="020B0604020202020204" pitchFamily="34" charset="0"/>
              <a:buChar char="•"/>
            </a:pPr>
            <a:endParaRPr lang="en-US" altLang="fr-FR" sz="1600" u="sng" dirty="0">
              <a:latin typeface="+mn-lt"/>
              <a:cs typeface="+mn-cs"/>
            </a:endParaRPr>
          </a:p>
          <a:p>
            <a:pPr indent="-228600" defTabSz="914400" eaLnBrk="1" hangingPunct="1">
              <a:lnSpc>
                <a:spcPct val="110000"/>
              </a:lnSpc>
              <a:spcAft>
                <a:spcPts val="600"/>
              </a:spcAft>
              <a:buSzPct val="125000"/>
              <a:buFont typeface="Arial" panose="020B0604020202020204" pitchFamily="34" charset="0"/>
              <a:buChar char="•"/>
            </a:pPr>
            <a:endParaRPr lang="en-US" altLang="fr-FR" sz="1600" u="sng" dirty="0">
              <a:latin typeface="+mn-lt"/>
              <a:cs typeface="+mn-cs"/>
            </a:endParaRPr>
          </a:p>
          <a:p>
            <a:pPr indent="-228600" defTabSz="914400" eaLnBrk="1" hangingPunct="1">
              <a:lnSpc>
                <a:spcPct val="110000"/>
              </a:lnSpc>
              <a:spcAft>
                <a:spcPts val="600"/>
              </a:spcAft>
              <a:buSzPct val="125000"/>
              <a:buFont typeface="Arial" panose="020B0604020202020204" pitchFamily="34" charset="0"/>
              <a:buChar char="•"/>
            </a:pPr>
            <a:endParaRPr lang="en-US" altLang="fr-FR" sz="1600" u="sng" dirty="0">
              <a:latin typeface="+mn-lt"/>
              <a:cs typeface="+mn-cs"/>
            </a:endParaRPr>
          </a:p>
          <a:p>
            <a:pPr indent="-228600" defTabSz="914400" eaLnBrk="1" hangingPunct="1">
              <a:lnSpc>
                <a:spcPct val="110000"/>
              </a:lnSpc>
              <a:spcAft>
                <a:spcPts val="600"/>
              </a:spcAft>
              <a:buSzPct val="125000"/>
              <a:buFont typeface="Arial" panose="020B0604020202020204" pitchFamily="34" charset="0"/>
              <a:buChar char="•"/>
            </a:pPr>
            <a:endParaRPr lang="en-US" altLang="fr-FR" sz="1600" u="sng" dirty="0">
              <a:latin typeface="+mn-lt"/>
              <a:cs typeface="+mn-cs"/>
            </a:endParaRPr>
          </a:p>
          <a:p>
            <a:pPr indent="-228600" defTabSz="914400" eaLnBrk="1" hangingPunct="1">
              <a:lnSpc>
                <a:spcPct val="110000"/>
              </a:lnSpc>
              <a:spcAft>
                <a:spcPts val="600"/>
              </a:spcAft>
              <a:buSzPct val="125000"/>
              <a:buFont typeface="Arial" panose="020B0604020202020204" pitchFamily="34" charset="0"/>
              <a:buChar char="•"/>
            </a:pPr>
            <a:endParaRPr lang="en-US" altLang="fr-FR" sz="1600" u="sng" dirty="0">
              <a:latin typeface="+mn-lt"/>
              <a:cs typeface="+mn-cs"/>
            </a:endParaRPr>
          </a:p>
          <a:p>
            <a:pPr indent="-228600" defTabSz="914400" eaLnBrk="1" hangingPunct="1">
              <a:lnSpc>
                <a:spcPct val="110000"/>
              </a:lnSpc>
              <a:spcAft>
                <a:spcPts val="600"/>
              </a:spcAft>
              <a:buSzPct val="125000"/>
              <a:buFont typeface="Arial" panose="020B0604020202020204" pitchFamily="34" charset="0"/>
              <a:buChar char="•"/>
            </a:pPr>
            <a:endParaRPr lang="en-US" altLang="fr-FR" sz="1600" u="sng" dirty="0">
              <a:latin typeface="+mn-lt"/>
              <a:cs typeface="+mn-cs"/>
            </a:endParaRPr>
          </a:p>
          <a:p>
            <a:pPr indent="-228600" defTabSz="914400" eaLnBrk="1" hangingPunct="1">
              <a:lnSpc>
                <a:spcPct val="110000"/>
              </a:lnSpc>
              <a:spcAft>
                <a:spcPts val="600"/>
              </a:spcAft>
              <a:buSzPct val="125000"/>
              <a:buFont typeface="Arial" panose="020B0604020202020204" pitchFamily="34" charset="0"/>
              <a:buChar char="•"/>
            </a:pPr>
            <a:r>
              <a:rPr lang="en-US" altLang="fr-FR" sz="1600" dirty="0">
                <a:latin typeface="+mn-lt"/>
                <a:cs typeface="+mn-cs"/>
              </a:rPr>
              <a:t>Je </a:t>
            </a:r>
            <a:r>
              <a:rPr lang="en-US" altLang="fr-FR" sz="1600" dirty="0" err="1">
                <a:latin typeface="+mn-lt"/>
                <a:cs typeface="+mn-cs"/>
              </a:rPr>
              <a:t>m’endormirai</a:t>
            </a:r>
            <a:r>
              <a:rPr lang="en-US" altLang="fr-FR" sz="1600" dirty="0">
                <a:latin typeface="+mn-lt"/>
                <a:cs typeface="+mn-cs"/>
              </a:rPr>
              <a:t> </a:t>
            </a:r>
            <a:r>
              <a:rPr lang="en-US" altLang="fr-FR" sz="1600" dirty="0" err="1">
                <a:latin typeface="+mn-lt"/>
                <a:cs typeface="+mn-cs"/>
              </a:rPr>
              <a:t>ainsi</a:t>
            </a:r>
            <a:r>
              <a:rPr lang="en-US" altLang="fr-FR" sz="1600" dirty="0">
                <a:latin typeface="+mn-lt"/>
                <a:cs typeface="+mn-cs"/>
              </a:rPr>
              <a:t> après 6 </a:t>
            </a:r>
            <a:r>
              <a:rPr lang="en-US" altLang="fr-FR" sz="1600" dirty="0" err="1">
                <a:latin typeface="+mn-lt"/>
                <a:cs typeface="+mn-cs"/>
              </a:rPr>
              <a:t>semaines</a:t>
            </a:r>
            <a:endParaRPr lang="en-US" altLang="fr-FR" sz="1600" dirty="0">
              <a:latin typeface="+mn-lt"/>
              <a:cs typeface="+mn-cs"/>
            </a:endParaRPr>
          </a:p>
        </p:txBody>
      </p:sp>
      <p:cxnSp>
        <p:nvCxnSpPr>
          <p:cNvPr id="6261" name="Straight Connector 6260">
            <a:extLst>
              <a:ext uri="{FF2B5EF4-FFF2-40B4-BE49-F238E27FC236}">
                <a16:creationId xmlns:a16="http://schemas.microsoft.com/office/drawing/2014/main" id="{0ED84A1E-BC4C-4D60-8A01-CAC6AA1EFB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015" y="-348"/>
            <a:ext cx="1985" cy="5143848"/>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cxnSp>
        <p:nvCxnSpPr>
          <p:cNvPr id="6263" name="Straight Connector 6262">
            <a:extLst>
              <a:ext uri="{FF2B5EF4-FFF2-40B4-BE49-F238E27FC236}">
                <a16:creationId xmlns:a16="http://schemas.microsoft.com/office/drawing/2014/main" id="{F572885A-3F48-463E-82AF-D40C46EE7A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97" y="2570560"/>
            <a:ext cx="4576197" cy="0"/>
          </a:xfrm>
          <a:prstGeom prst="line">
            <a:avLst/>
          </a:prstGeom>
          <a:solidFill>
            <a:schemeClr val="tx2">
              <a:alpha val="60000"/>
            </a:schemeClr>
          </a:solidFill>
          <a:ln w="19050">
            <a:solidFill>
              <a:schemeClr val="tx2">
                <a:alpha val="60000"/>
              </a:schemeClr>
            </a:solidFill>
          </a:ln>
          <a:effectLst>
            <a:outerShdw blurRad="50800" dist="38100" dir="2700000" algn="tl" rotWithShape="0">
              <a:srgbClr val="000000">
                <a:alpha val="58000"/>
              </a:srgbClr>
            </a:outerShdw>
          </a:effectLst>
        </p:spPr>
      </p:cxnSp>
    </p:spTree>
    <p:extLst>
      <p:ext uri="{BB962C8B-B14F-4D97-AF65-F5344CB8AC3E}">
        <p14:creationId xmlns:p14="http://schemas.microsoft.com/office/powerpoint/2010/main" val="33583728"/>
      </p:ext>
    </p:extLst>
  </p:cSld>
  <p:clrMapOvr>
    <a:masterClrMapping/>
  </p:clrMapOvr>
  <p:transition spd="med">
    <p:pull/>
  </p:transition>
</p:sld>
</file>

<file path=ppt/slides/slide4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2EE5F-7926-4CFF-92A2-326B9E7227D3}"/>
              </a:ext>
            </a:extLst>
          </p:cNvPr>
          <p:cNvSpPr>
            <a:spLocks noGrp="1"/>
          </p:cNvSpPr>
          <p:nvPr>
            <p:ph type="title"/>
          </p:nvPr>
        </p:nvSpPr>
        <p:spPr>
          <a:xfrm>
            <a:off x="856059" y="463888"/>
            <a:ext cx="7429499" cy="1108928"/>
          </a:xfrm>
        </p:spPr>
        <p:txBody>
          <a:bodyPr>
            <a:normAutofit/>
          </a:bodyPr>
          <a:lstStyle/>
          <a:p>
            <a:pPr algn="r"/>
            <a:r>
              <a:rPr lang="fr-BE" sz="2300">
                <a:latin typeface="Arial" panose="020B0604020202020204" pitchFamily="34" charset="0"/>
                <a:cs typeface="Arial" panose="020B0604020202020204" pitchFamily="34" charset="0"/>
              </a:rPr>
              <a:t>				Trois conditions pour un 		sommeil autonome chez le jeune enfant</a:t>
            </a:r>
          </a:p>
        </p:txBody>
      </p:sp>
      <p:sp>
        <p:nvSpPr>
          <p:cNvPr id="3" name="Espace réservé du contenu 2">
            <a:extLst>
              <a:ext uri="{FF2B5EF4-FFF2-40B4-BE49-F238E27FC236}">
                <a16:creationId xmlns:a16="http://schemas.microsoft.com/office/drawing/2014/main" id="{2D6132AE-2F18-48C3-B285-64160EF7C5E6}"/>
              </a:ext>
            </a:extLst>
          </p:cNvPr>
          <p:cNvSpPr>
            <a:spLocks noGrp="1"/>
          </p:cNvSpPr>
          <p:nvPr>
            <p:ph idx="1"/>
          </p:nvPr>
        </p:nvSpPr>
        <p:spPr>
          <a:xfrm>
            <a:off x="856058" y="1687115"/>
            <a:ext cx="5723945" cy="2656285"/>
          </a:xfrm>
        </p:spPr>
        <p:txBody>
          <a:bodyPr anchor="t">
            <a:normAutofit/>
          </a:bodyPr>
          <a:lstStyle/>
          <a:p>
            <a:r>
              <a:rPr lang="fr-BE" sz="1500"/>
              <a:t>Capacité pour le bébé de dormir 3-4 heures sans sensation de faim</a:t>
            </a:r>
          </a:p>
          <a:p>
            <a:r>
              <a:rPr lang="fr-BE" sz="1500"/>
              <a:t>Maturité suffisante du SNC pour allonger les périodes de sommeil nocturne et mettre en place un schéma d’auto-apaisement (environ 4 mois)</a:t>
            </a:r>
          </a:p>
          <a:p>
            <a:r>
              <a:rPr lang="fr-BE" sz="1500"/>
              <a:t>Le parent doit réellement vouloir que l’enfant apprenne à s’endormir seul</a:t>
            </a:r>
          </a:p>
        </p:txBody>
      </p:sp>
    </p:spTree>
    <p:extLst>
      <p:ext uri="{BB962C8B-B14F-4D97-AF65-F5344CB8AC3E}">
        <p14:creationId xmlns:p14="http://schemas.microsoft.com/office/powerpoint/2010/main" val="3972909010"/>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926715" cy="5143500"/>
            <a:chOff x="0" y="0"/>
            <a:chExt cx="11902285" cy="6858001"/>
          </a:xfrm>
        </p:grpSpPr>
        <p:grpSp>
          <p:nvGrpSpPr>
            <p:cNvPr id="97" name="Group 96">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109"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10"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11"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12"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13"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14"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15"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16"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17"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18"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19"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0"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121"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2"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3"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4"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5"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26"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7"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8"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29"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0"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1"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2"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3"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4"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5"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grpSp>
          <p:nvGrpSpPr>
            <p:cNvPr id="98" name="Group 97">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99"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00"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01"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02"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03"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04"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05"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06"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07"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08"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grpSp>
      <p:pic>
        <p:nvPicPr>
          <p:cNvPr id="137"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3846482" y="463888"/>
            <a:ext cx="4641301" cy="1108928"/>
          </a:xfrm>
        </p:spPr>
        <p:txBody>
          <a:bodyPr>
            <a:normAutofit/>
          </a:bodyPr>
          <a:lstStyle/>
          <a:p>
            <a:r>
              <a:rPr lang="fr-BE">
                <a:solidFill>
                  <a:srgbClr val="FFFFFF"/>
                </a:solidFill>
                <a:latin typeface="Arial" panose="020B0604020202020204" pitchFamily="34" charset="0"/>
                <a:cs typeface="Arial" panose="020B0604020202020204" pitchFamily="34" charset="0"/>
              </a:rPr>
              <a:t>Etats de vigilance du nouveau-né</a:t>
            </a:r>
          </a:p>
        </p:txBody>
      </p:sp>
      <p:sp useBgFill="1">
        <p:nvSpPr>
          <p:cNvPr id="139"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934" y="606042"/>
            <a:ext cx="2866072" cy="3925796"/>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FDA1DB57-5783-DCD5-4B24-E93615348A84}"/>
              </a:ext>
            </a:extLst>
          </p:cNvPr>
          <p:cNvPicPr>
            <a:picLocks noChangeAspect="1"/>
          </p:cNvPicPr>
          <p:nvPr/>
        </p:nvPicPr>
        <p:blipFill>
          <a:blip r:embed="rId4"/>
          <a:stretch>
            <a:fillRect/>
          </a:stretch>
        </p:blipFill>
        <p:spPr>
          <a:xfrm>
            <a:off x="844962" y="1841184"/>
            <a:ext cx="2383979" cy="1457035"/>
          </a:xfrm>
          <a:prstGeom prst="rect">
            <a:avLst/>
          </a:prstGeom>
        </p:spPr>
      </p:pic>
      <p:graphicFrame>
        <p:nvGraphicFramePr>
          <p:cNvPr id="8" name="Espace réservé du contenu 2">
            <a:extLst>
              <a:ext uri="{FF2B5EF4-FFF2-40B4-BE49-F238E27FC236}">
                <a16:creationId xmlns:a16="http://schemas.microsoft.com/office/drawing/2014/main" id="{77A729A6-3A81-B3EF-6196-8A42FF141131}"/>
              </a:ext>
            </a:extLst>
          </p:cNvPr>
          <p:cNvGraphicFramePr>
            <a:graphicFrameLocks noGrp="1"/>
          </p:cNvGraphicFramePr>
          <p:nvPr>
            <p:ph idx="1"/>
            <p:extLst>
              <p:ext uri="{D42A27DB-BD31-4B8C-83A1-F6EECF244321}">
                <p14:modId xmlns:p14="http://schemas.microsoft.com/office/powerpoint/2010/main" val="1298179007"/>
              </p:ext>
            </p:extLst>
          </p:nvPr>
        </p:nvGraphicFramePr>
        <p:xfrm>
          <a:off x="3846482" y="1687115"/>
          <a:ext cx="4641301" cy="26562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06900628"/>
      </p:ext>
    </p:extLst>
  </p:cSld>
  <p:clrMapOvr>
    <a:overrideClrMapping bg1="lt1" tx1="dk1" bg2="lt2" tx2="dk2" accent1="accent1" accent2="accent2" accent3="accent3" accent4="accent4" accent5="accent5" accent6="accent6" hlink="hlink" folHlink="folHlink"/>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5190" name="Picture 2">
            <a:extLst>
              <a:ext uri="{FF2B5EF4-FFF2-40B4-BE49-F238E27FC236}">
                <a16:creationId xmlns:a16="http://schemas.microsoft.com/office/drawing/2014/main" id="{5ACD94DE-DE21-4A9D-8875-A1539BE216E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9144002" cy="5143500"/>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5192" name="Group 5191">
            <a:extLst>
              <a:ext uri="{FF2B5EF4-FFF2-40B4-BE49-F238E27FC236}">
                <a16:creationId xmlns:a16="http://schemas.microsoft.com/office/drawing/2014/main" id="{A8F3053C-AA2D-43E7-9127-59111DE0E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5" y="0"/>
            <a:ext cx="9040414" cy="5143500"/>
            <a:chOff x="-14288" y="0"/>
            <a:chExt cx="12053888" cy="6858001"/>
          </a:xfrm>
        </p:grpSpPr>
        <p:grpSp>
          <p:nvGrpSpPr>
            <p:cNvPr id="5193" name="Group 5192">
              <a:extLst>
                <a:ext uri="{FF2B5EF4-FFF2-40B4-BE49-F238E27FC236}">
                  <a16:creationId xmlns:a16="http://schemas.microsoft.com/office/drawing/2014/main" id="{159025B1-E34F-4772-B2CC-DA9B705D40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205" name="Rectangle 5">
                <a:extLst>
                  <a:ext uri="{FF2B5EF4-FFF2-40B4-BE49-F238E27FC236}">
                    <a16:creationId xmlns:a16="http://schemas.microsoft.com/office/drawing/2014/main" id="{85E8FDD9-55D5-48E9-BD0F-41FA02C5AD1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5206" name="Freeform 6">
                <a:extLst>
                  <a:ext uri="{FF2B5EF4-FFF2-40B4-BE49-F238E27FC236}">
                    <a16:creationId xmlns:a16="http://schemas.microsoft.com/office/drawing/2014/main" id="{2C147D99-21B5-462F-B3D9-2D04FC67D8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7" name="Freeform 7">
                <a:extLst>
                  <a:ext uri="{FF2B5EF4-FFF2-40B4-BE49-F238E27FC236}">
                    <a16:creationId xmlns:a16="http://schemas.microsoft.com/office/drawing/2014/main" id="{3A84E48A-5D81-47C8-9B35-7891B51623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8" name="Freeform 8">
                <a:extLst>
                  <a:ext uri="{FF2B5EF4-FFF2-40B4-BE49-F238E27FC236}">
                    <a16:creationId xmlns:a16="http://schemas.microsoft.com/office/drawing/2014/main" id="{A7C08433-35BE-4A5A-9C1F-B37DEB482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9" name="Freeform 9">
                <a:extLst>
                  <a:ext uri="{FF2B5EF4-FFF2-40B4-BE49-F238E27FC236}">
                    <a16:creationId xmlns:a16="http://schemas.microsoft.com/office/drawing/2014/main" id="{D0B8201B-0CB0-4F9E-ACB0-DD75292348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0" name="Freeform 10">
                <a:extLst>
                  <a:ext uri="{FF2B5EF4-FFF2-40B4-BE49-F238E27FC236}">
                    <a16:creationId xmlns:a16="http://schemas.microsoft.com/office/drawing/2014/main" id="{888D2777-7FAE-47C4-9E1A-3C4D015CF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1" name="Freeform 11">
                <a:extLst>
                  <a:ext uri="{FF2B5EF4-FFF2-40B4-BE49-F238E27FC236}">
                    <a16:creationId xmlns:a16="http://schemas.microsoft.com/office/drawing/2014/main" id="{CE168F44-CB11-4900-AC9E-3EBEC8016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2" name="Freeform 12">
                <a:extLst>
                  <a:ext uri="{FF2B5EF4-FFF2-40B4-BE49-F238E27FC236}">
                    <a16:creationId xmlns:a16="http://schemas.microsoft.com/office/drawing/2014/main" id="{A0F39381-D3B3-4EBE-80AB-F3AA4D1889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3" name="Freeform 13">
                <a:extLst>
                  <a:ext uri="{FF2B5EF4-FFF2-40B4-BE49-F238E27FC236}">
                    <a16:creationId xmlns:a16="http://schemas.microsoft.com/office/drawing/2014/main" id="{F8B41A7C-3B6F-4BEF-B1FA-4869947AE7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4" name="Freeform 14">
                <a:extLst>
                  <a:ext uri="{FF2B5EF4-FFF2-40B4-BE49-F238E27FC236}">
                    <a16:creationId xmlns:a16="http://schemas.microsoft.com/office/drawing/2014/main" id="{9A08FB39-6EFB-4948-88F2-6EB113F10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5" name="Freeform 15">
                <a:extLst>
                  <a:ext uri="{FF2B5EF4-FFF2-40B4-BE49-F238E27FC236}">
                    <a16:creationId xmlns:a16="http://schemas.microsoft.com/office/drawing/2014/main" id="{32489CF5-34F9-4676-8FC8-EA47623A9F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6" name="Line 16">
                <a:extLst>
                  <a:ext uri="{FF2B5EF4-FFF2-40B4-BE49-F238E27FC236}">
                    <a16:creationId xmlns:a16="http://schemas.microsoft.com/office/drawing/2014/main" id="{6E6A81FE-6687-4E45-86EE-506158CFC01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5217" name="Freeform 17">
                <a:extLst>
                  <a:ext uri="{FF2B5EF4-FFF2-40B4-BE49-F238E27FC236}">
                    <a16:creationId xmlns:a16="http://schemas.microsoft.com/office/drawing/2014/main" id="{085F56DC-138C-4970-A499-1F8C4FBAD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8" name="Freeform 18">
                <a:extLst>
                  <a:ext uri="{FF2B5EF4-FFF2-40B4-BE49-F238E27FC236}">
                    <a16:creationId xmlns:a16="http://schemas.microsoft.com/office/drawing/2014/main" id="{2241CFC6-2DD5-4908-95FF-C76F3F432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19" name="Freeform 19">
                <a:extLst>
                  <a:ext uri="{FF2B5EF4-FFF2-40B4-BE49-F238E27FC236}">
                    <a16:creationId xmlns:a16="http://schemas.microsoft.com/office/drawing/2014/main" id="{EAE9ABAC-3BE1-44E6-A764-8B7884E83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0" name="Freeform 20">
                <a:extLst>
                  <a:ext uri="{FF2B5EF4-FFF2-40B4-BE49-F238E27FC236}">
                    <a16:creationId xmlns:a16="http://schemas.microsoft.com/office/drawing/2014/main" id="{39874D11-3018-499B-BD78-11BB954BDF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1" name="Rectangle 21">
                <a:extLst>
                  <a:ext uri="{FF2B5EF4-FFF2-40B4-BE49-F238E27FC236}">
                    <a16:creationId xmlns:a16="http://schemas.microsoft.com/office/drawing/2014/main" id="{9D4461D3-04C7-495D-BA09-8D5311E9DA7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5222" name="Freeform 22">
                <a:extLst>
                  <a:ext uri="{FF2B5EF4-FFF2-40B4-BE49-F238E27FC236}">
                    <a16:creationId xmlns:a16="http://schemas.microsoft.com/office/drawing/2014/main" id="{BF405972-B14C-45E8-9F0C-E2F11F1CF0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3" name="Freeform 23">
                <a:extLst>
                  <a:ext uri="{FF2B5EF4-FFF2-40B4-BE49-F238E27FC236}">
                    <a16:creationId xmlns:a16="http://schemas.microsoft.com/office/drawing/2014/main" id="{D7939026-A689-46F4-97AC-5F68665D7D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4" name="Freeform 24">
                <a:extLst>
                  <a:ext uri="{FF2B5EF4-FFF2-40B4-BE49-F238E27FC236}">
                    <a16:creationId xmlns:a16="http://schemas.microsoft.com/office/drawing/2014/main" id="{8AD9F31C-5CF7-45EE-907A-307448812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5" name="Freeform 25">
                <a:extLst>
                  <a:ext uri="{FF2B5EF4-FFF2-40B4-BE49-F238E27FC236}">
                    <a16:creationId xmlns:a16="http://schemas.microsoft.com/office/drawing/2014/main" id="{93412351-62FA-4EF3-8FE2-4CDD8397B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6" name="Freeform 26">
                <a:extLst>
                  <a:ext uri="{FF2B5EF4-FFF2-40B4-BE49-F238E27FC236}">
                    <a16:creationId xmlns:a16="http://schemas.microsoft.com/office/drawing/2014/main" id="{84A81491-A1EB-46E3-9E73-11B93428C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7" name="Freeform 27">
                <a:extLst>
                  <a:ext uri="{FF2B5EF4-FFF2-40B4-BE49-F238E27FC236}">
                    <a16:creationId xmlns:a16="http://schemas.microsoft.com/office/drawing/2014/main" id="{E7727744-4F0E-4AA2-97BC-0C44AB354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8" name="Freeform 28">
                <a:extLst>
                  <a:ext uri="{FF2B5EF4-FFF2-40B4-BE49-F238E27FC236}">
                    <a16:creationId xmlns:a16="http://schemas.microsoft.com/office/drawing/2014/main" id="{4575AD90-731F-4996-AA04-86E5EC8CBE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29" name="Freeform 29">
                <a:extLst>
                  <a:ext uri="{FF2B5EF4-FFF2-40B4-BE49-F238E27FC236}">
                    <a16:creationId xmlns:a16="http://schemas.microsoft.com/office/drawing/2014/main" id="{231A78D3-96D9-4A22-BC29-8274B016C0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30" name="Freeform 30">
                <a:extLst>
                  <a:ext uri="{FF2B5EF4-FFF2-40B4-BE49-F238E27FC236}">
                    <a16:creationId xmlns:a16="http://schemas.microsoft.com/office/drawing/2014/main" id="{DFF31CA2-144E-493E-A135-83B83452AB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31" name="Freeform 31">
                <a:extLst>
                  <a:ext uri="{FF2B5EF4-FFF2-40B4-BE49-F238E27FC236}">
                    <a16:creationId xmlns:a16="http://schemas.microsoft.com/office/drawing/2014/main" id="{C1ED7F8F-8F7D-4634-8EF1-3DC871518A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grpSp>
          <p:nvGrpSpPr>
            <p:cNvPr id="5194" name="Group 5193">
              <a:extLst>
                <a:ext uri="{FF2B5EF4-FFF2-40B4-BE49-F238E27FC236}">
                  <a16:creationId xmlns:a16="http://schemas.microsoft.com/office/drawing/2014/main" id="{C51DBAB3-1986-470D-B778-24F7953C79C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5195" name="Freeform 32">
                <a:extLst>
                  <a:ext uri="{FF2B5EF4-FFF2-40B4-BE49-F238E27FC236}">
                    <a16:creationId xmlns:a16="http://schemas.microsoft.com/office/drawing/2014/main" id="{921E27E2-FB87-421E-898F-0AD31CBC4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96" name="Freeform 33">
                <a:extLst>
                  <a:ext uri="{FF2B5EF4-FFF2-40B4-BE49-F238E27FC236}">
                    <a16:creationId xmlns:a16="http://schemas.microsoft.com/office/drawing/2014/main" id="{C9479707-E515-4B3C-9493-72190DDB2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97" name="Freeform 34">
                <a:extLst>
                  <a:ext uri="{FF2B5EF4-FFF2-40B4-BE49-F238E27FC236}">
                    <a16:creationId xmlns:a16="http://schemas.microsoft.com/office/drawing/2014/main" id="{9FF90DFA-7702-4558-8B3D-756D81D85A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98" name="Freeform 35">
                <a:extLst>
                  <a:ext uri="{FF2B5EF4-FFF2-40B4-BE49-F238E27FC236}">
                    <a16:creationId xmlns:a16="http://schemas.microsoft.com/office/drawing/2014/main" id="{558A4777-3BE1-4000-9CB4-73048552F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199" name="Freeform 36">
                <a:extLst>
                  <a:ext uri="{FF2B5EF4-FFF2-40B4-BE49-F238E27FC236}">
                    <a16:creationId xmlns:a16="http://schemas.microsoft.com/office/drawing/2014/main" id="{2A041A71-3C90-472C-AC37-21EFE0786D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0" name="Freeform 37">
                <a:extLst>
                  <a:ext uri="{FF2B5EF4-FFF2-40B4-BE49-F238E27FC236}">
                    <a16:creationId xmlns:a16="http://schemas.microsoft.com/office/drawing/2014/main" id="{8FC1DCF1-A0C3-4803-9B5B-29A6C245A4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1" name="Freeform 38">
                <a:extLst>
                  <a:ext uri="{FF2B5EF4-FFF2-40B4-BE49-F238E27FC236}">
                    <a16:creationId xmlns:a16="http://schemas.microsoft.com/office/drawing/2014/main" id="{71612D3E-4DBC-49B9-86B5-FCD82B1B1E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2" name="Freeform 39">
                <a:extLst>
                  <a:ext uri="{FF2B5EF4-FFF2-40B4-BE49-F238E27FC236}">
                    <a16:creationId xmlns:a16="http://schemas.microsoft.com/office/drawing/2014/main" id="{CB1CF104-08B0-46F6-ABBF-649AC5A70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3" name="Freeform 40">
                <a:extLst>
                  <a:ext uri="{FF2B5EF4-FFF2-40B4-BE49-F238E27FC236}">
                    <a16:creationId xmlns:a16="http://schemas.microsoft.com/office/drawing/2014/main" id="{FCE7D9F8-F405-4677-A45F-EDBB7F1685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5204" name="Rectangle 41">
                <a:extLst>
                  <a:ext uri="{FF2B5EF4-FFF2-40B4-BE49-F238E27FC236}">
                    <a16:creationId xmlns:a16="http://schemas.microsoft.com/office/drawing/2014/main" id="{7347872F-3F7B-4ADF-BC95-429727E82D1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grpSp>
      <p:sp>
        <p:nvSpPr>
          <p:cNvPr id="2" name="Rectangle 1">
            <a:extLst>
              <a:ext uri="{FF2B5EF4-FFF2-40B4-BE49-F238E27FC236}">
                <a16:creationId xmlns:a16="http://schemas.microsoft.com/office/drawing/2014/main" id="{6D71424F-DA24-45F5-9D85-EA6C735F8E4D}"/>
              </a:ext>
            </a:extLst>
          </p:cNvPr>
          <p:cNvSpPr/>
          <p:nvPr/>
        </p:nvSpPr>
        <p:spPr>
          <a:xfrm>
            <a:off x="856059" y="1687115"/>
            <a:ext cx="4420791" cy="2656285"/>
          </a:xfrm>
          <a:prstGeom prst="rect">
            <a:avLst/>
          </a:prstGeom>
        </p:spPr>
        <p:txBody>
          <a:bodyPr vert="horz" lIns="91440" tIns="45720" rIns="91440" bIns="45720" rtlCol="0">
            <a:normAutofit/>
          </a:bodyPr>
          <a:lstStyle/>
          <a:p>
            <a:pPr defTabSz="914400">
              <a:lnSpc>
                <a:spcPct val="110000"/>
              </a:lnSpc>
              <a:spcAft>
                <a:spcPts val="600"/>
              </a:spcAft>
              <a:buSzPct val="125000"/>
              <a:defRPr/>
            </a:pPr>
            <a:r>
              <a:rPr lang="en-US" sz="1400" dirty="0" err="1">
                <a:latin typeface="Arial" panose="020B0604020202020204" pitchFamily="34" charset="0"/>
                <a:cs typeface="Arial" panose="020B0604020202020204" pitchFamily="34" charset="0"/>
              </a:rPr>
              <a:t>Semble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dormir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relâché</a:t>
            </a:r>
            <a:r>
              <a:rPr lang="en-US" sz="1400" dirty="0">
                <a:latin typeface="Arial" panose="020B0604020202020204" pitchFamily="34" charset="0"/>
                <a:cs typeface="Arial" panose="020B0604020202020204" pitchFamily="34" charset="0"/>
              </a:rPr>
              <a:t> et </a:t>
            </a:r>
            <a:r>
              <a:rPr lang="en-US" sz="1400" dirty="0" err="1">
                <a:latin typeface="Arial" panose="020B0604020202020204" pitchFamily="34" charset="0"/>
                <a:cs typeface="Arial" panose="020B0604020202020204" pitchFamily="34" charset="0"/>
              </a:rPr>
              <a:t>mou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trompeur</a:t>
            </a:r>
            <a:r>
              <a:rPr lang="en-US" sz="1400" dirty="0">
                <a:latin typeface="Arial" panose="020B0604020202020204" pitchFamily="34" charset="0"/>
                <a:cs typeface="Arial" panose="020B0604020202020204" pitchFamily="34" charset="0"/>
              </a:rPr>
              <a:t>!)</a:t>
            </a:r>
          </a:p>
          <a:p>
            <a:pPr defTabSz="914400">
              <a:lnSpc>
                <a:spcPct val="110000"/>
              </a:lnSpc>
              <a:spcAft>
                <a:spcPts val="600"/>
              </a:spcAft>
              <a:buSzPct val="125000"/>
              <a:defRPr/>
            </a:pPr>
            <a:r>
              <a:rPr lang="en-US" sz="1400" dirty="0" err="1">
                <a:latin typeface="Arial" panose="020B0604020202020204" pitchFamily="34" charset="0"/>
                <a:cs typeface="Arial" panose="020B0604020202020204" pitchFamily="34" charset="0"/>
              </a:rPr>
              <a:t>Mouvements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sursauts</a:t>
            </a:r>
            <a:endParaRPr lang="en-US" sz="1400"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dirty="0" err="1">
                <a:latin typeface="Arial" panose="020B0604020202020204" pitchFamily="34" charset="0"/>
                <a:cs typeface="Arial" panose="020B0604020202020204" pitchFamily="34" charset="0"/>
              </a:rPr>
              <a:t>Sourit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pleure</a:t>
            </a:r>
            <a:endParaRPr lang="en-US" sz="1400"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dirty="0">
                <a:latin typeface="Arial" panose="020B0604020202020204" pitchFamily="34" charset="0"/>
                <a:cs typeface="Arial" panose="020B0604020202020204" pitchFamily="34" charset="0"/>
              </a:rPr>
              <a:t>Yeux </a:t>
            </a:r>
            <a:r>
              <a:rPr lang="en-US" sz="1400" dirty="0" err="1">
                <a:latin typeface="Arial" panose="020B0604020202020204" pitchFamily="34" charset="0"/>
                <a:cs typeface="Arial" panose="020B0604020202020204" pitchFamily="34" charset="0"/>
              </a:rPr>
              <a:t>bougent</a:t>
            </a:r>
            <a:r>
              <a:rPr lang="en-US" sz="1400" dirty="0">
                <a:latin typeface="Arial" panose="020B0604020202020204" pitchFamily="34" charset="0"/>
                <a:cs typeface="Arial" panose="020B0604020202020204" pitchFamily="34" charset="0"/>
              </a:rPr>
              <a:t> derrière </a:t>
            </a:r>
            <a:r>
              <a:rPr lang="en-US" sz="1400" dirty="0" err="1">
                <a:latin typeface="Arial" panose="020B0604020202020204" pitchFamily="34" charset="0"/>
                <a:cs typeface="Arial" panose="020B0604020202020204" pitchFamily="34" charset="0"/>
              </a:rPr>
              <a:t>ses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paupières</a:t>
            </a:r>
            <a:endParaRPr lang="en-US" sz="1400"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dirty="0">
                <a:latin typeface="Arial" panose="020B0604020202020204" pitchFamily="34" charset="0"/>
                <a:cs typeface="Arial" panose="020B0604020202020204" pitchFamily="34" charset="0"/>
              </a:rPr>
              <a:t>Respiration </a:t>
            </a:r>
            <a:r>
              <a:rPr lang="en-US" sz="1400" dirty="0" err="1">
                <a:latin typeface="Arial" panose="020B0604020202020204" pitchFamily="34" charset="0"/>
                <a:cs typeface="Arial" panose="020B0604020202020204" pitchFamily="34" charset="0"/>
              </a:rPr>
              <a:t>irrégulière</a:t>
            </a:r>
            <a:endParaRPr lang="en-US" sz="1400"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u="sng" dirty="0">
                <a:latin typeface="Arial" panose="020B0604020202020204" pitchFamily="34" charset="0"/>
                <a:cs typeface="Arial" panose="020B0604020202020204" pitchFamily="34" charset="0"/>
              </a:rPr>
              <a:t>Facile à </a:t>
            </a:r>
            <a:r>
              <a:rPr lang="en-US" sz="1400" u="sng" dirty="0" err="1">
                <a:latin typeface="Arial" panose="020B0604020202020204" pitchFamily="34" charset="0"/>
                <a:cs typeface="Arial" panose="020B0604020202020204" pitchFamily="34" charset="0"/>
              </a:rPr>
              <a:t>réveiller</a:t>
            </a:r>
            <a:endParaRPr lang="en-US" sz="1400" u="sng"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endParaRPr lang="en-US" sz="1400" u="sng" dirty="0">
              <a:latin typeface="Arial" panose="020B0604020202020204" pitchFamily="34" charset="0"/>
              <a:cs typeface="Arial" panose="020B0604020202020204" pitchFamily="34" charset="0"/>
            </a:endParaRPr>
          </a:p>
          <a:p>
            <a:pPr defTabSz="914400">
              <a:lnSpc>
                <a:spcPct val="110000"/>
              </a:lnSpc>
              <a:spcAft>
                <a:spcPts val="600"/>
              </a:spcAft>
              <a:buSzPct val="125000"/>
              <a:defRPr/>
            </a:pPr>
            <a:r>
              <a:rPr lang="en-US" sz="1400" dirty="0">
                <a:latin typeface="Arial" panose="020B0604020202020204" pitchFamily="34" charset="0"/>
                <a:cs typeface="Arial" panose="020B0604020202020204" pitchFamily="34" charset="0"/>
              </a:rPr>
              <a:t>Je </a:t>
            </a:r>
            <a:r>
              <a:rPr lang="en-US" sz="1400" dirty="0" err="1">
                <a:latin typeface="Arial" panose="020B0604020202020204" pitchFamily="34" charset="0"/>
                <a:cs typeface="Arial" panose="020B0604020202020204" pitchFamily="34" charset="0"/>
              </a:rPr>
              <a:t>m’endors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ainsi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jusque</a:t>
            </a:r>
            <a:r>
              <a:rPr lang="en-US" sz="1400" dirty="0">
                <a:latin typeface="Arial" panose="020B0604020202020204" pitchFamily="34" charset="0"/>
                <a:cs typeface="Arial" panose="020B0604020202020204" pitchFamily="34" charset="0"/>
              </a:rPr>
              <a:t> 6 </a:t>
            </a:r>
            <a:r>
              <a:rPr lang="en-US" sz="1400" dirty="0" err="1">
                <a:latin typeface="Arial" panose="020B0604020202020204" pitchFamily="34" charset="0"/>
                <a:cs typeface="Arial" panose="020B0604020202020204" pitchFamily="34" charset="0"/>
              </a:rPr>
              <a:t>semaines</a:t>
            </a:r>
            <a:endParaRPr lang="en-US" sz="1400" dirty="0">
              <a:latin typeface="Arial" panose="020B0604020202020204" pitchFamily="34" charset="0"/>
              <a:cs typeface="Arial" panose="020B0604020202020204" pitchFamily="34" charset="0"/>
            </a:endParaRPr>
          </a:p>
          <a:p>
            <a:pPr indent="-228600" defTabSz="914400">
              <a:lnSpc>
                <a:spcPct val="110000"/>
              </a:lnSpc>
              <a:spcAft>
                <a:spcPts val="600"/>
              </a:spcAft>
              <a:buSzPct val="125000"/>
              <a:buFont typeface="Arial" panose="020B0604020202020204" pitchFamily="34" charset="0"/>
              <a:buChar char="•"/>
              <a:defRPr/>
            </a:pPr>
            <a:endParaRPr lang="en-US" sz="1400" b="1" u="sng" dirty="0"/>
          </a:p>
        </p:txBody>
      </p:sp>
      <p:pic>
        <p:nvPicPr>
          <p:cNvPr id="5124" name="Picture 2" descr="C:\DOCUME~1\Thibaud\Local Settings\Temp\~AUT0000.bmp">
            <a:extLst>
              <a:ext uri="{FF2B5EF4-FFF2-40B4-BE49-F238E27FC236}">
                <a16:creationId xmlns:a16="http://schemas.microsoft.com/office/drawing/2014/main" id="{87F94EAE-0859-4D3C-A6AD-BC8D0169D51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29" r="-4" b="-4"/>
          <a:stretch/>
        </p:blipFill>
        <p:spPr bwMode="auto">
          <a:xfrm>
            <a:off x="5714998" y="585176"/>
            <a:ext cx="2568899" cy="1753402"/>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6" name="Picture 4" descr="C:\DOCUME~1\Thibaud\Local Settings\Temp\~AUT0002.bmp">
            <a:extLst>
              <a:ext uri="{FF2B5EF4-FFF2-40B4-BE49-F238E27FC236}">
                <a16:creationId xmlns:a16="http://schemas.microsoft.com/office/drawing/2014/main" id="{69C4E5A8-EDA6-48F2-BA09-3D48E897706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826" r="8028" b="1"/>
          <a:stretch/>
        </p:blipFill>
        <p:spPr bwMode="auto">
          <a:xfrm>
            <a:off x="5714998" y="2462022"/>
            <a:ext cx="2568899" cy="1753403"/>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3199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1375F2-60B1-44ED-B60A-019C4BD5A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16" y="0"/>
            <a:ext cx="915604" cy="5143496"/>
            <a:chOff x="-14288" y="0"/>
            <a:chExt cx="1220788" cy="6858001"/>
          </a:xfrm>
          <a:gradFill flip="none" rotWithShape="1">
            <a:gsLst>
              <a:gs pos="0">
                <a:schemeClr val="tx2">
                  <a:alpha val="60000"/>
                </a:schemeClr>
              </a:gs>
              <a:gs pos="100000">
                <a:schemeClr val="bg2">
                  <a:lumMod val="60000"/>
                  <a:lumOff val="40000"/>
                  <a:alpha val="80000"/>
                </a:schemeClr>
              </a:gs>
            </a:gsLst>
            <a:lin ang="5400000" scaled="0"/>
            <a:tileRect/>
          </a:gra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fr-BE"/>
            </a:p>
          </p:txBody>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grpSp>
      <p:sp>
        <p:nvSpPr>
          <p:cNvPr id="2" name="Titre 1">
            <a:extLst>
              <a:ext uri="{FF2B5EF4-FFF2-40B4-BE49-F238E27FC236}">
                <a16:creationId xmlns:a16="http://schemas.microsoft.com/office/drawing/2014/main" id="{0AC0D947-F510-4382-BB38-59FCC5F91509}"/>
              </a:ext>
            </a:extLst>
          </p:cNvPr>
          <p:cNvSpPr>
            <a:spLocks noGrp="1"/>
          </p:cNvSpPr>
          <p:nvPr>
            <p:ph type="title"/>
          </p:nvPr>
        </p:nvSpPr>
        <p:spPr>
          <a:xfrm>
            <a:off x="856059" y="463888"/>
            <a:ext cx="7429499" cy="1108928"/>
          </a:xfrm>
        </p:spPr>
        <p:txBody>
          <a:bodyPr>
            <a:normAutofit/>
          </a:bodyPr>
          <a:lstStyle/>
          <a:p>
            <a:r>
              <a:rPr lang="fr-BE">
                <a:latin typeface="Arial" panose="020B0604020202020204" pitchFamily="34" charset="0"/>
                <a:cs typeface="Arial" panose="020B0604020202020204" pitchFamily="34" charset="0"/>
              </a:rPr>
              <a:t>					sommeil agité</a:t>
            </a:r>
          </a:p>
        </p:txBody>
      </p:sp>
      <p:graphicFrame>
        <p:nvGraphicFramePr>
          <p:cNvPr id="53" name="Espace réservé du contenu 2">
            <a:extLst>
              <a:ext uri="{FF2B5EF4-FFF2-40B4-BE49-F238E27FC236}">
                <a16:creationId xmlns:a16="http://schemas.microsoft.com/office/drawing/2014/main" id="{57253715-EF1D-FD3D-C4BA-22B6F3CD7A01}"/>
              </a:ext>
            </a:extLst>
          </p:cNvPr>
          <p:cNvGraphicFramePr>
            <a:graphicFrameLocks noGrp="1"/>
          </p:cNvGraphicFramePr>
          <p:nvPr>
            <p:ph idx="1"/>
            <p:extLst>
              <p:ext uri="{D42A27DB-BD31-4B8C-83A1-F6EECF244321}">
                <p14:modId xmlns:p14="http://schemas.microsoft.com/office/powerpoint/2010/main" val="3492916669"/>
              </p:ext>
            </p:extLst>
          </p:nvPr>
        </p:nvGraphicFramePr>
        <p:xfrm>
          <a:off x="856059" y="1687115"/>
          <a:ext cx="7429499" cy="2656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9" name="Group 38">
            <a:extLst>
              <a:ext uri="{FF2B5EF4-FFF2-40B4-BE49-F238E27FC236}">
                <a16:creationId xmlns:a16="http://schemas.microsoft.com/office/drawing/2014/main" id="{B485B3F6-654D-4842-A2DE-677D12FED4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23684" y="0"/>
            <a:ext cx="506016" cy="5136356"/>
            <a:chOff x="11364912" y="0"/>
            <a:chExt cx="674688" cy="6848476"/>
          </a:xfrm>
          <a:gradFill flip="none" rotWithShape="1">
            <a:gsLst>
              <a:gs pos="0">
                <a:schemeClr val="tx2">
                  <a:alpha val="60000"/>
                </a:schemeClr>
              </a:gs>
              <a:gs pos="100000">
                <a:schemeClr val="bg2">
                  <a:lumMod val="60000"/>
                  <a:lumOff val="40000"/>
                  <a:alpha val="60000"/>
                </a:schemeClr>
              </a:gs>
            </a:gsLst>
            <a:lin ang="5400000" scaled="0"/>
            <a:tileRect/>
          </a:gradFill>
        </p:grpSpPr>
        <p:sp>
          <p:nvSpPr>
            <p:cNvPr id="40" name="Freeform 32">
              <a:extLst>
                <a:ext uri="{FF2B5EF4-FFF2-40B4-BE49-F238E27FC236}">
                  <a16:creationId xmlns:a16="http://schemas.microsoft.com/office/drawing/2014/main" id="{BF4365F4-C63C-4FC2-907B-1F7D414B9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1" name="Freeform 33">
              <a:extLst>
                <a:ext uri="{FF2B5EF4-FFF2-40B4-BE49-F238E27FC236}">
                  <a16:creationId xmlns:a16="http://schemas.microsoft.com/office/drawing/2014/main" id="{B0538225-01AB-41C4-9A02-FE1BD81D6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2" name="Freeform 34">
              <a:extLst>
                <a:ext uri="{FF2B5EF4-FFF2-40B4-BE49-F238E27FC236}">
                  <a16:creationId xmlns:a16="http://schemas.microsoft.com/office/drawing/2014/main" id="{66942F07-D7CC-49EB-BF73-8B94D5F4FC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3" name="Freeform 35">
              <a:extLst>
                <a:ext uri="{FF2B5EF4-FFF2-40B4-BE49-F238E27FC236}">
                  <a16:creationId xmlns:a16="http://schemas.microsoft.com/office/drawing/2014/main" id="{4D3CACE0-3AC7-4A9F-9A3F-1694ACCD4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4" name="Freeform 36">
              <a:extLst>
                <a:ext uri="{FF2B5EF4-FFF2-40B4-BE49-F238E27FC236}">
                  <a16:creationId xmlns:a16="http://schemas.microsoft.com/office/drawing/2014/main" id="{19063B47-FBFB-4EA1-A3FB-BECE005F4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5" name="Freeform 37">
              <a:extLst>
                <a:ext uri="{FF2B5EF4-FFF2-40B4-BE49-F238E27FC236}">
                  <a16:creationId xmlns:a16="http://schemas.microsoft.com/office/drawing/2014/main" id="{B856863B-C809-4C31-94D0-659A91851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6" name="Freeform 38">
              <a:extLst>
                <a:ext uri="{FF2B5EF4-FFF2-40B4-BE49-F238E27FC236}">
                  <a16:creationId xmlns:a16="http://schemas.microsoft.com/office/drawing/2014/main" id="{298CB3D7-7373-4AC6-9E2C-4AFDDE2802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7" name="Freeform 39">
              <a:extLst>
                <a:ext uri="{FF2B5EF4-FFF2-40B4-BE49-F238E27FC236}">
                  <a16:creationId xmlns:a16="http://schemas.microsoft.com/office/drawing/2014/main" id="{7DE09F1B-2326-4ED3-B63B-A30815DDE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8" name="Freeform 40">
              <a:extLst>
                <a:ext uri="{FF2B5EF4-FFF2-40B4-BE49-F238E27FC236}">
                  <a16:creationId xmlns:a16="http://schemas.microsoft.com/office/drawing/2014/main" id="{2498F244-3CE6-4D90-B5CF-5189DB17D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fr-BE"/>
            </a:p>
          </p:txBody>
        </p:sp>
        <p:sp>
          <p:nvSpPr>
            <p:cNvPr id="49" name="Rectangle 41">
              <a:extLst>
                <a:ext uri="{FF2B5EF4-FFF2-40B4-BE49-F238E27FC236}">
                  <a16:creationId xmlns:a16="http://schemas.microsoft.com/office/drawing/2014/main" id="{9A30DD13-FA10-4B9F-8B4D-97B7287B82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fr-BE"/>
            </a:p>
          </p:txBody>
        </p:sp>
      </p:grpSp>
    </p:spTree>
    <p:extLst>
      <p:ext uri="{BB962C8B-B14F-4D97-AF65-F5344CB8AC3E}">
        <p14:creationId xmlns:p14="http://schemas.microsoft.com/office/powerpoint/2010/main" val="100403199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A14BE-0BAD-452E-8B65-3C6C726604B1}"/>
              </a:ext>
            </a:extLst>
          </p:cNvPr>
          <p:cNvSpPr>
            <a:spLocks noGrp="1"/>
          </p:cNvSpPr>
          <p:nvPr>
            <p:ph type="title"/>
          </p:nvPr>
        </p:nvSpPr>
        <p:spPr>
          <a:xfrm>
            <a:off x="856059" y="463888"/>
            <a:ext cx="7429499" cy="1108928"/>
          </a:xfrm>
        </p:spPr>
        <p:txBody>
          <a:bodyPr>
            <a:normAutofit/>
          </a:bodyPr>
          <a:lstStyle/>
          <a:p>
            <a:pPr algn="r"/>
            <a:r>
              <a:rPr lang="fr-BE" sz="3000">
                <a:cs typeface="Arial" panose="020B0604020202020204" pitchFamily="34" charset="0"/>
              </a:rPr>
              <a:t>				sommeil agité</a:t>
            </a:r>
            <a:endParaRPr lang="fr-BE" sz="3000"/>
          </a:p>
        </p:txBody>
      </p:sp>
      <p:sp>
        <p:nvSpPr>
          <p:cNvPr id="3" name="Espace réservé du contenu 2">
            <a:extLst>
              <a:ext uri="{FF2B5EF4-FFF2-40B4-BE49-F238E27FC236}">
                <a16:creationId xmlns:a16="http://schemas.microsoft.com/office/drawing/2014/main" id="{6060B8B7-1298-44D1-B3E2-559444627FE7}"/>
              </a:ext>
            </a:extLst>
          </p:cNvPr>
          <p:cNvSpPr>
            <a:spLocks noGrp="1"/>
          </p:cNvSpPr>
          <p:nvPr>
            <p:ph idx="1"/>
          </p:nvPr>
        </p:nvSpPr>
        <p:spPr>
          <a:xfrm>
            <a:off x="856058" y="1687115"/>
            <a:ext cx="5723945" cy="2656285"/>
          </a:xfrm>
        </p:spPr>
        <p:txBody>
          <a:bodyPr anchor="t">
            <a:normAutofit/>
          </a:bodyPr>
          <a:lstStyle/>
          <a:p>
            <a:pPr marL="0" indent="0">
              <a:buNone/>
            </a:pPr>
            <a:r>
              <a:rPr lang="fr-BE" sz="1500">
                <a:cs typeface="Arial" panose="020B0604020202020204" pitchFamily="34" charset="0"/>
              </a:rPr>
              <a:t>A ne pas confondre avec réveil </a:t>
            </a:r>
          </a:p>
          <a:p>
            <a:pPr marL="0" indent="0">
              <a:buNone/>
            </a:pPr>
            <a:r>
              <a:rPr lang="fr-BE" sz="1500" b="1">
                <a:cs typeface="Arial" panose="020B0604020202020204" pitchFamily="34" charset="0"/>
              </a:rPr>
              <a:t>Un enfant qui s’étire, baille , pleure , ouvre les yeux , peut très bien dormir quand même</a:t>
            </a:r>
          </a:p>
          <a:p>
            <a:pPr marL="0" indent="0">
              <a:buNone/>
            </a:pPr>
            <a:r>
              <a:rPr lang="fr-BE" sz="1500" b="1">
                <a:cs typeface="Arial" panose="020B0604020202020204" pitchFamily="34" charset="0"/>
              </a:rPr>
              <a:t>Apprendre à reconnaitre et respecter le sommeil agité </a:t>
            </a:r>
          </a:p>
          <a:p>
            <a:endParaRPr lang="fr-BE" sz="1500"/>
          </a:p>
        </p:txBody>
      </p:sp>
      <p:sp>
        <p:nvSpPr>
          <p:cNvPr id="4" name="Espace réservé du numéro de diapositive 3">
            <a:extLst>
              <a:ext uri="{FF2B5EF4-FFF2-40B4-BE49-F238E27FC236}">
                <a16:creationId xmlns:a16="http://schemas.microsoft.com/office/drawing/2014/main" id="{5DB25314-5E4E-489C-B8F7-E8121568A95A}"/>
              </a:ext>
            </a:extLst>
          </p:cNvPr>
          <p:cNvSpPr>
            <a:spLocks noGrp="1"/>
          </p:cNvSpPr>
          <p:nvPr>
            <p:ph type="sldNum" sz="quarter" idx="12"/>
          </p:nvPr>
        </p:nvSpPr>
        <p:spPr>
          <a:xfrm>
            <a:off x="7707240" y="4412455"/>
            <a:ext cx="578317" cy="273844"/>
          </a:xfrm>
        </p:spPr>
        <p:txBody>
          <a:bodyPr>
            <a:normAutofit/>
          </a:bodyPr>
          <a:lstStyle/>
          <a:p>
            <a:pPr>
              <a:spcAft>
                <a:spcPts val="600"/>
              </a:spcAft>
            </a:pPr>
            <a:fld id="{6D22F896-40B5-4ADD-8801-0D06FADFA095}" type="slidenum">
              <a:rPr lang="en-US">
                <a:solidFill>
                  <a:schemeClr val="tx1"/>
                </a:solidFill>
              </a:rPr>
              <a:pPr>
                <a:spcAft>
                  <a:spcPts val="600"/>
                </a:spcAft>
              </a:pPr>
              <a:t>7</a:t>
            </a:fld>
            <a:endParaRPr lang="en-US">
              <a:solidFill>
                <a:schemeClr val="tx1"/>
              </a:solidFill>
            </a:endParaRPr>
          </a:p>
        </p:txBody>
      </p:sp>
    </p:spTree>
    <p:extLst>
      <p:ext uri="{BB962C8B-B14F-4D97-AF65-F5344CB8AC3E}">
        <p14:creationId xmlns:p14="http://schemas.microsoft.com/office/powerpoint/2010/main" val="232510427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E9FD5A90-6C92-FDBD-2A31-EE11E2B5AFF1}"/>
              </a:ext>
            </a:extLst>
          </p:cNvPr>
          <p:cNvGraphicFramePr>
            <a:graphicFrameLocks noChangeAspect="1"/>
          </p:cNvGraphicFramePr>
          <p:nvPr>
            <p:extLst>
              <p:ext uri="{D42A27DB-BD31-4B8C-83A1-F6EECF244321}">
                <p14:modId xmlns:p14="http://schemas.microsoft.com/office/powerpoint/2010/main" val="3421720425"/>
              </p:ext>
            </p:extLst>
          </p:nvPr>
        </p:nvGraphicFramePr>
        <p:xfrm>
          <a:off x="3995930" y="1765251"/>
          <a:ext cx="4435739" cy="2816266"/>
        </p:xfrm>
        <a:graphic>
          <a:graphicData uri="http://schemas.openxmlformats.org/presentationml/2006/ole">
            <mc:AlternateContent xmlns:mc="http://schemas.openxmlformats.org/markup-compatibility/2006">
              <mc:Choice xmlns:v="urn:schemas-microsoft-com:vml" Requires="v">
                <p:oleObj name="Bitmap Image" r:id="rId2" imgW="6095238" imgH="4676190" progId="">
                  <p:embed/>
                </p:oleObj>
              </mc:Choice>
              <mc:Fallback>
                <p:oleObj name="Bitmap Image" r:id="rId2" imgW="6095238" imgH="4676190" progId="">
                  <p:embed/>
                  <p:pic>
                    <p:nvPicPr>
                      <p:cNvPr id="3" name="Object 6">
                        <a:extLst>
                          <a:ext uri="{FF2B5EF4-FFF2-40B4-BE49-F238E27FC236}">
                            <a16:creationId xmlns:a16="http://schemas.microsoft.com/office/drawing/2014/main" id="{61BC2583-6534-99A8-21F6-5B3ACE4FE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0" y="1765251"/>
                        <a:ext cx="4435739" cy="2816266"/>
                      </a:xfrm>
                      <a:prstGeom prst="rect">
                        <a:avLst/>
                      </a:prstGeom>
                      <a:noFill/>
                    </p:spPr>
                  </p:pic>
                </p:oleObj>
              </mc:Fallback>
            </mc:AlternateContent>
          </a:graphicData>
        </a:graphic>
      </p:graphicFrame>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F5A620-4562-4257-AB5D-3075CC683F63}"/>
              </a:ext>
            </a:extLst>
          </p:cNvPr>
          <p:cNvSpPr>
            <a:spLocks noGrp="1"/>
          </p:cNvSpPr>
          <p:nvPr>
            <p:ph type="title"/>
          </p:nvPr>
        </p:nvSpPr>
        <p:spPr>
          <a:xfrm>
            <a:off x="856059" y="463888"/>
            <a:ext cx="7429499" cy="1108928"/>
          </a:xfrm>
        </p:spPr>
        <p:txBody>
          <a:bodyPr>
            <a:normAutofit/>
          </a:bodyPr>
          <a:lstStyle/>
          <a:p>
            <a:r>
              <a:rPr lang="fr-BE">
                <a:latin typeface="Arial" panose="020B0604020202020204" pitchFamily="34" charset="0"/>
                <a:cs typeface="Arial" panose="020B0604020202020204" pitchFamily="34" charset="0"/>
              </a:rPr>
              <a:t>Etats de vigilance du nouveau-né</a:t>
            </a:r>
          </a:p>
        </p:txBody>
      </p:sp>
      <p:graphicFrame>
        <p:nvGraphicFramePr>
          <p:cNvPr id="8" name="Espace réservé du contenu 2">
            <a:extLst>
              <a:ext uri="{FF2B5EF4-FFF2-40B4-BE49-F238E27FC236}">
                <a16:creationId xmlns:a16="http://schemas.microsoft.com/office/drawing/2014/main" id="{77A729A6-3A81-B3EF-6196-8A42FF141131}"/>
              </a:ext>
            </a:extLst>
          </p:cNvPr>
          <p:cNvGraphicFramePr>
            <a:graphicFrameLocks noGrp="1"/>
          </p:cNvGraphicFramePr>
          <p:nvPr>
            <p:ph idx="1"/>
            <p:extLst>
              <p:ext uri="{D42A27DB-BD31-4B8C-83A1-F6EECF244321}">
                <p14:modId xmlns:p14="http://schemas.microsoft.com/office/powerpoint/2010/main" val="210439632"/>
              </p:ext>
            </p:extLst>
          </p:nvPr>
        </p:nvGraphicFramePr>
        <p:xfrm>
          <a:off x="856059" y="1830578"/>
          <a:ext cx="4003976" cy="8563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C:\Users\Patricia\Desktop\photo présent3.bmp">
            <a:extLst>
              <a:ext uri="{FF2B5EF4-FFF2-40B4-BE49-F238E27FC236}">
                <a16:creationId xmlns:a16="http://schemas.microsoft.com/office/drawing/2014/main" id="{7CE54836-540F-9A48-2C60-E785E07F24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58579" y="1362003"/>
            <a:ext cx="2842461" cy="345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a:extLst>
              <a:ext uri="{FF2B5EF4-FFF2-40B4-BE49-F238E27FC236}">
                <a16:creationId xmlns:a16="http://schemas.microsoft.com/office/drawing/2014/main" id="{C2581225-58AC-6C01-B371-51B99C6D5759}"/>
              </a:ext>
            </a:extLst>
          </p:cNvPr>
          <p:cNvSpPr txBox="1"/>
          <p:nvPr/>
        </p:nvSpPr>
        <p:spPr>
          <a:xfrm>
            <a:off x="542960" y="2934818"/>
            <a:ext cx="4003976" cy="1962076"/>
          </a:xfrm>
          <a:prstGeom prst="rect">
            <a:avLst/>
          </a:prstGeom>
          <a:noFill/>
        </p:spPr>
        <p:txBody>
          <a:bodyPr wrap="square">
            <a:spAutoFit/>
          </a:bodyPr>
          <a:lstStyle/>
          <a:p>
            <a:pPr lvl="1">
              <a:lnSpc>
                <a:spcPct val="90000"/>
              </a:lnSpc>
              <a:buClr>
                <a:srgbClr val="0BD0D9"/>
              </a:buClr>
            </a:pPr>
            <a:r>
              <a:rPr lang="fr-BE" altLang="fr-FR" sz="1500" b="1" dirty="0">
                <a:latin typeface="Calibri" panose="020F0502020204030204" pitchFamily="34" charset="0"/>
              </a:rPr>
              <a:t>Communique</a:t>
            </a:r>
          </a:p>
          <a:p>
            <a:pPr>
              <a:lnSpc>
                <a:spcPct val="90000"/>
              </a:lnSpc>
              <a:buClr>
                <a:srgbClr val="0BD0D9"/>
              </a:buClr>
            </a:pPr>
            <a:endParaRPr lang="fr-BE" altLang="fr-FR" sz="1500" b="1" dirty="0">
              <a:latin typeface="Calibri" panose="020F0502020204030204" pitchFamily="34" charset="0"/>
            </a:endParaRPr>
          </a:p>
          <a:p>
            <a:pPr>
              <a:lnSpc>
                <a:spcPct val="90000"/>
              </a:lnSpc>
              <a:buClr>
                <a:srgbClr val="0BD0D9"/>
              </a:buClr>
            </a:pPr>
            <a:endParaRPr lang="fr-BE" altLang="fr-FR" sz="1500" b="1" dirty="0">
              <a:latin typeface="Calibri" panose="020F0502020204030204" pitchFamily="34" charset="0"/>
            </a:endParaRPr>
          </a:p>
          <a:p>
            <a:pPr>
              <a:lnSpc>
                <a:spcPct val="90000"/>
              </a:lnSpc>
              <a:buClr>
                <a:srgbClr val="0BD0D9"/>
              </a:buClr>
            </a:pPr>
            <a:r>
              <a:rPr lang="fr-BE" altLang="fr-FR" sz="1500" b="1" dirty="0">
                <a:latin typeface="Calibri" panose="020F0502020204030204" pitchFamily="34" charset="0"/>
              </a:rPr>
              <a:t>		Yeux ouverts</a:t>
            </a:r>
          </a:p>
          <a:p>
            <a:pPr>
              <a:lnSpc>
                <a:spcPct val="90000"/>
              </a:lnSpc>
              <a:buClr>
                <a:srgbClr val="0BD0D9"/>
              </a:buClr>
            </a:pPr>
            <a:endParaRPr lang="fr-BE" altLang="fr-FR" sz="1500" b="1" dirty="0">
              <a:latin typeface="Calibri" panose="020F0502020204030204" pitchFamily="34" charset="0"/>
            </a:endParaRPr>
          </a:p>
          <a:p>
            <a:pPr>
              <a:lnSpc>
                <a:spcPct val="90000"/>
              </a:lnSpc>
              <a:buClr>
                <a:srgbClr val="0BD0D9"/>
              </a:buClr>
            </a:pPr>
            <a:endParaRPr lang="fr-BE" altLang="fr-FR" sz="1500" b="1" dirty="0">
              <a:latin typeface="Calibri" panose="020F0502020204030204" pitchFamily="34" charset="0"/>
            </a:endParaRPr>
          </a:p>
          <a:p>
            <a:pPr>
              <a:lnSpc>
                <a:spcPct val="90000"/>
              </a:lnSpc>
              <a:buClr>
                <a:srgbClr val="0BD0D9"/>
              </a:buClr>
            </a:pPr>
            <a:r>
              <a:rPr lang="fr-BE" altLang="fr-FR" sz="1500" b="1" dirty="0">
                <a:latin typeface="Calibri" panose="020F0502020204030204" pitchFamily="34" charset="0"/>
              </a:rPr>
              <a:t>Attentif et expressif</a:t>
            </a:r>
          </a:p>
          <a:p>
            <a:pPr>
              <a:lnSpc>
                <a:spcPct val="90000"/>
              </a:lnSpc>
              <a:buClr>
                <a:srgbClr val="0BD0D9"/>
              </a:buClr>
            </a:pPr>
            <a:r>
              <a:rPr lang="fr-BE" altLang="fr-FR" sz="1500" dirty="0">
                <a:latin typeface="Calibri" panose="020F0502020204030204" pitchFamily="34" charset="0"/>
              </a:rPr>
              <a:t>					</a:t>
            </a:r>
            <a:r>
              <a:rPr lang="fr-BE" altLang="fr-FR" sz="1500" b="1" dirty="0">
                <a:latin typeface="Calibri" panose="020F0502020204030204" pitchFamily="34" charset="0"/>
              </a:rPr>
              <a:t>Sourires </a:t>
            </a:r>
          </a:p>
        </p:txBody>
      </p:sp>
    </p:spTree>
    <p:extLst>
      <p:ext uri="{BB962C8B-B14F-4D97-AF65-F5344CB8AC3E}">
        <p14:creationId xmlns:p14="http://schemas.microsoft.com/office/powerpoint/2010/main" val="236628132"/>
      </p:ext>
    </p:extLst>
  </p:cSld>
  <p:clrMapOvr>
    <a:masterClrMapping/>
  </p:clrMapOvr>
  <p:transition spd="med">
    <p:pull/>
  </p:transition>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PT début">
  <a:themeElements>
    <a:clrScheme name="Rouge">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F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U ST PIERRE">
  <a:themeElements>
    <a:clrScheme name="CHU ST PIERRE">
      <a:dk1>
        <a:srgbClr val="262626"/>
      </a:dk1>
      <a:lt1>
        <a:srgbClr val="FFFFFF"/>
      </a:lt1>
      <a:dk2>
        <a:srgbClr val="262626"/>
      </a:dk2>
      <a:lt2>
        <a:srgbClr val="FFFFFF"/>
      </a:lt2>
      <a:accent1>
        <a:srgbClr val="BE242A"/>
      </a:accent1>
      <a:accent2>
        <a:srgbClr val="E5852D"/>
      </a:accent2>
      <a:accent3>
        <a:srgbClr val="00B9B3"/>
      </a:accent3>
      <a:accent4>
        <a:srgbClr val="AA356D"/>
      </a:accent4>
      <a:accent5>
        <a:srgbClr val="AEC736"/>
      </a:accent5>
      <a:accent6>
        <a:srgbClr val="E9BD1D"/>
      </a:accent6>
      <a:hlink>
        <a:srgbClr val="A4A5A4"/>
      </a:hlink>
      <a:folHlink>
        <a:srgbClr val="59595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1587</Words>
  <Application>Microsoft Office PowerPoint</Application>
  <PresentationFormat>Affichage à l'écran (16:9)</PresentationFormat>
  <Paragraphs>219</Paragraphs>
  <Slides>31</Slides>
  <Notes>6</Notes>
  <HiddenSlides>0</HiddenSlides>
  <MMClips>0</MMClips>
  <ScaleCrop>false</ScaleCrop>
  <HeadingPairs>
    <vt:vector size="8" baseType="variant">
      <vt:variant>
        <vt:lpstr>Polices utilisées</vt:lpstr>
      </vt:variant>
      <vt:variant>
        <vt:i4>7</vt:i4>
      </vt:variant>
      <vt:variant>
        <vt:lpstr>Thème</vt:lpstr>
      </vt:variant>
      <vt:variant>
        <vt:i4>4</vt:i4>
      </vt:variant>
      <vt:variant>
        <vt:lpstr>Serveurs OLE incorporés</vt:lpstr>
      </vt:variant>
      <vt:variant>
        <vt:i4>1</vt:i4>
      </vt:variant>
      <vt:variant>
        <vt:lpstr>Titres des diapositives</vt:lpstr>
      </vt:variant>
      <vt:variant>
        <vt:i4>31</vt:i4>
      </vt:variant>
    </vt:vector>
  </HeadingPairs>
  <TitlesOfParts>
    <vt:vector size="43" baseType="lpstr">
      <vt:lpstr>Arial</vt:lpstr>
      <vt:lpstr>Avenir Next Demi Bold</vt:lpstr>
      <vt:lpstr>Book Antiqua</vt:lpstr>
      <vt:lpstr>Calibri</vt:lpstr>
      <vt:lpstr>Myriad Pro</vt:lpstr>
      <vt:lpstr>Tw Cen MT</vt:lpstr>
      <vt:lpstr>Wingdings</vt:lpstr>
      <vt:lpstr>PPT début</vt:lpstr>
      <vt:lpstr>PPT Fin</vt:lpstr>
      <vt:lpstr>CHU ST PIERRE</vt:lpstr>
      <vt:lpstr>Circuit</vt:lpstr>
      <vt:lpstr>Bitmap Image</vt:lpstr>
      <vt:lpstr>Compétences , pleurs et sommeil du nourrisson     L’aventure inédite de la vie avec un bébé   Manuel de survie à l’usage des nouveaux parents  </vt:lpstr>
      <vt:lpstr>Etats de vigilance du nouveau-né</vt:lpstr>
      <vt:lpstr>Etats de vigilance du nouveau-né</vt:lpstr>
      <vt:lpstr>Présentation PowerPoint</vt:lpstr>
      <vt:lpstr>Etats de vigilance du nouveau-né</vt:lpstr>
      <vt:lpstr>Présentation PowerPoint</vt:lpstr>
      <vt:lpstr>     sommeil agité</vt:lpstr>
      <vt:lpstr>    sommeil agité</vt:lpstr>
      <vt:lpstr>Etats de vigilance du nouveau-né</vt:lpstr>
      <vt:lpstr>Etats de vigilance du nouveau-né</vt:lpstr>
      <vt:lpstr>Etats de vigilance du nouveau-né</vt:lpstr>
      <vt:lpstr>Le sommeil du bébé</vt:lpstr>
      <vt:lpstr>Le sommeil du bébé</vt:lpstr>
      <vt:lpstr>Le sommeil du bébé:        quelques repères </vt:lpstr>
      <vt:lpstr>Présentation PowerPoint</vt:lpstr>
      <vt:lpstr>  Le sommeil du bébé: le tout début         </vt:lpstr>
      <vt:lpstr>Les premières semaines:  Mettre en place de saines habitudes de sommeil</vt:lpstr>
      <vt:lpstr>Conseils pratiques </vt:lpstr>
      <vt:lpstr>Le sommeil du bébé:      les 4 à 8 premières semaines        </vt:lpstr>
      <vt:lpstr>    Le sommeil du bébé:  conseils pratiques        </vt:lpstr>
      <vt:lpstr>Les siestes</vt:lpstr>
      <vt:lpstr>Signes De fatigue</vt:lpstr>
      <vt:lpstr>Présentation PowerPoint</vt:lpstr>
      <vt:lpstr>Mettre en place de saines habitudes de sommeil</vt:lpstr>
      <vt:lpstr>   Conclusions</vt:lpstr>
      <vt:lpstr>      Les conseils de sécurité </vt:lpstr>
      <vt:lpstr>   Les conseils de sécurité</vt:lpstr>
      <vt:lpstr>    Les conseils de sécurité</vt:lpstr>
      <vt:lpstr>Liens Utiles </vt:lpstr>
      <vt:lpstr>La ligue des familles </vt:lpstr>
      <vt:lpstr>Besoin d’aide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d’informations destinée aux futurs parents</dc:title>
  <dc:creator>lucej01</dc:creator>
  <cp:lastModifiedBy>Jean-Christophe Jonas</cp:lastModifiedBy>
  <cp:revision>52</cp:revision>
  <cp:lastPrinted>2022-10-09T10:14:15Z</cp:lastPrinted>
  <dcterms:created xsi:type="dcterms:W3CDTF">2021-02-14T09:24:02Z</dcterms:created>
  <dcterms:modified xsi:type="dcterms:W3CDTF">2023-11-24T16:02:57Z</dcterms:modified>
</cp:coreProperties>
</file>